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5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6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7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8.xml" ContentType="application/vnd.openxmlformats-officedocument.theme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theme/theme9.xml" ContentType="application/vnd.openxmlformats-officedocument.theme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theme/theme10.xml" ContentType="application/vnd.openxmlformats-officedocument.theme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1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theme/theme12.xml" ContentType="application/vnd.openxmlformats-officedocument.theme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theme/theme13.xml" ContentType="application/vnd.openxmlformats-officedocument.theme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theme/theme14.xml" ContentType="application/vnd.openxmlformats-officedocument.theme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15.xml" ContentType="application/vnd.openxmlformats-officedocument.theme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theme/theme16.xml" ContentType="application/vnd.openxmlformats-officedocument.theme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theme/theme17.xml" ContentType="application/vnd.openxmlformats-officedocument.theme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theme/theme18.xml" ContentType="application/vnd.openxmlformats-officedocument.theme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theme/theme19.xml" ContentType="application/vnd.openxmlformats-officedocument.theme+xml"/>
  <Override PartName="/ppt/theme/theme20.xml" ContentType="application/vnd.openxmlformats-officedocument.theme+xml"/>
  <Override PartName="/ppt/slideLayouts/slideLayout282.xml" ContentType="application/vnd.openxmlformats-officedocument.presentationml.slideLayout+xml"/>
  <Override PartName="/ppt/theme/theme21.xml" ContentType="application/vnd.openxmlformats-officedocument.theme+xml"/>
  <Override PartName="/ppt/theme/theme22.xml" ContentType="application/vnd.openxmlformats-officedocument.theme+xml"/>
  <Override PartName="/ppt/theme/theme23.xml" ContentType="application/vnd.openxmlformats-officedocument.theme+xml"/>
  <Override PartName="/ppt/slideLayouts/slideLayout283.xml" ContentType="application/vnd.openxmlformats-officedocument.presentationml.slideLayout+xml"/>
  <Override PartName="/ppt/theme/theme24.xml" ContentType="application/vnd.openxmlformats-officedocument.theme+xml"/>
  <Override PartName="/ppt/theme/theme25.xml" ContentType="application/vnd.openxmlformats-officedocument.theme+xml"/>
  <Override PartName="/ppt/slideLayouts/slideLayout284.xml" ContentType="application/vnd.openxmlformats-officedocument.presentationml.slideLayout+xml"/>
  <Override PartName="/ppt/theme/theme26.xml" ContentType="application/vnd.openxmlformats-officedocument.theme+xml"/>
  <Override PartName="/ppt/slideLayouts/slideLayout285.xml" ContentType="application/vnd.openxmlformats-officedocument.presentationml.slideLayout+xml"/>
  <Override PartName="/ppt/theme/theme27.xml" ContentType="application/vnd.openxmlformats-officedocument.theme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theme/theme28.xml" ContentType="application/vnd.openxmlformats-officedocument.theme+xml"/>
  <Override PartName="/ppt/theme/theme29.xml" ContentType="application/vnd.openxmlformats-officedocument.theme+xml"/>
  <Override PartName="/ppt/theme/theme3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0" r:id="rId5"/>
    <p:sldMasterId id="2147483728" r:id="rId6"/>
    <p:sldMasterId id="2147483752" r:id="rId7"/>
    <p:sldMasterId id="2147483882" r:id="rId8"/>
    <p:sldMasterId id="2147483898" r:id="rId9"/>
    <p:sldMasterId id="2147484628" r:id="rId10"/>
    <p:sldMasterId id="2147484646" r:id="rId11"/>
    <p:sldMasterId id="2147484664" r:id="rId12"/>
    <p:sldMasterId id="2147484682" r:id="rId13"/>
    <p:sldMasterId id="2147486481" r:id="rId14"/>
    <p:sldMasterId id="2147486497" r:id="rId15"/>
    <p:sldMasterId id="2147486515" r:id="rId16"/>
    <p:sldMasterId id="2147486528" r:id="rId17"/>
    <p:sldMasterId id="2147486543" r:id="rId18"/>
    <p:sldMasterId id="2147486558" r:id="rId19"/>
    <p:sldMasterId id="2147487001" r:id="rId20"/>
    <p:sldMasterId id="2147487032" r:id="rId21"/>
    <p:sldMasterId id="2147487065" r:id="rId22"/>
    <p:sldMasterId id="2147487082" r:id="rId23"/>
    <p:sldMasterId id="2147487099" r:id="rId24"/>
    <p:sldMasterId id="2147487109" r:id="rId25"/>
    <p:sldMasterId id="2147487112" r:id="rId26"/>
    <p:sldMasterId id="2147487116" r:id="rId27"/>
    <p:sldMasterId id="2147487117" r:id="rId28"/>
    <p:sldMasterId id="2147487121" r:id="rId29"/>
    <p:sldMasterId id="2147487140" r:id="rId30"/>
    <p:sldMasterId id="2147487148" r:id="rId31"/>
    <p:sldMasterId id="2147487152" r:id="rId32"/>
  </p:sldMasterIdLst>
  <p:notesMasterIdLst>
    <p:notesMasterId r:id="rId45"/>
  </p:notesMasterIdLst>
  <p:handoutMasterIdLst>
    <p:handoutMasterId r:id="rId46"/>
  </p:handoutMasterIdLst>
  <p:sldIdLst>
    <p:sldId id="291" r:id="rId33"/>
    <p:sldId id="460" r:id="rId34"/>
    <p:sldId id="469" r:id="rId35"/>
    <p:sldId id="470" r:id="rId36"/>
    <p:sldId id="471" r:id="rId37"/>
    <p:sldId id="336" r:id="rId38"/>
    <p:sldId id="466" r:id="rId39"/>
    <p:sldId id="472" r:id="rId40"/>
    <p:sldId id="467" r:id="rId41"/>
    <p:sldId id="473" r:id="rId42"/>
    <p:sldId id="474" r:id="rId43"/>
    <p:sldId id="475" r:id="rId44"/>
  </p:sldIdLst>
  <p:sldSz cx="9144000" cy="6858000" type="screen4x3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66">
          <p15:clr>
            <a:srgbClr val="A4A3A4"/>
          </p15:clr>
        </p15:guide>
        <p15:guide id="2" orient="horz" pos="3889">
          <p15:clr>
            <a:srgbClr val="A4A3A4"/>
          </p15:clr>
        </p15:guide>
        <p15:guide id="3" orient="horz" pos="2381">
          <p15:clr>
            <a:srgbClr val="A4A3A4"/>
          </p15:clr>
        </p15:guide>
        <p15:guide id="4" orient="horz" pos="1622">
          <p15:clr>
            <a:srgbClr val="A4A3A4"/>
          </p15:clr>
        </p15:guide>
        <p15:guide id="5" orient="horz" pos="3138">
          <p15:clr>
            <a:srgbClr val="A4A3A4"/>
          </p15:clr>
        </p15:guide>
        <p15:guide id="6" pos="2880">
          <p15:clr>
            <a:srgbClr val="A4A3A4"/>
          </p15:clr>
        </p15:guide>
        <p15:guide id="7" pos="287">
          <p15:clr>
            <a:srgbClr val="A4A3A4"/>
          </p15:clr>
        </p15:guide>
        <p15:guide id="8" pos="5473">
          <p15:clr>
            <a:srgbClr val="A4A3A4"/>
          </p15:clr>
        </p15:guide>
        <p15:guide id="9" pos="1586">
          <p15:clr>
            <a:srgbClr val="A4A3A4"/>
          </p15:clr>
        </p15:guide>
        <p15:guide id="10" pos="417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FDA7"/>
    <a:srgbClr val="E4FDC2"/>
    <a:srgbClr val="C6C7C8"/>
    <a:srgbClr val="242424"/>
    <a:srgbClr val="A83C0F"/>
    <a:srgbClr val="707276"/>
    <a:srgbClr val="D57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6327"/>
  </p:normalViewPr>
  <p:slideViewPr>
    <p:cSldViewPr snapToGrid="0">
      <p:cViewPr varScale="1">
        <p:scale>
          <a:sx n="128" d="100"/>
          <a:sy n="128" d="100"/>
        </p:scale>
        <p:origin x="1704" y="176"/>
      </p:cViewPr>
      <p:guideLst>
        <p:guide orient="horz" pos="866"/>
        <p:guide orient="horz" pos="3889"/>
        <p:guide orient="horz" pos="2381"/>
        <p:guide orient="horz" pos="1622"/>
        <p:guide orient="horz" pos="3138"/>
        <p:guide pos="2880"/>
        <p:guide pos="287"/>
        <p:guide pos="5473"/>
        <p:guide pos="1586"/>
        <p:guide pos="417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9.xml"/><Relationship Id="rId18" Type="http://schemas.openxmlformats.org/officeDocument/2006/relationships/slideMaster" Target="slideMasters/slideMaster14.xml"/><Relationship Id="rId26" Type="http://schemas.openxmlformats.org/officeDocument/2006/relationships/slideMaster" Target="slideMasters/slideMaster22.xml"/><Relationship Id="rId39" Type="http://schemas.openxmlformats.org/officeDocument/2006/relationships/slide" Target="slides/slide7.xml"/><Relationship Id="rId21" Type="http://schemas.openxmlformats.org/officeDocument/2006/relationships/slideMaster" Target="slideMasters/slideMaster17.xml"/><Relationship Id="rId34" Type="http://schemas.openxmlformats.org/officeDocument/2006/relationships/slide" Target="slides/slide2.xml"/><Relationship Id="rId42" Type="http://schemas.openxmlformats.org/officeDocument/2006/relationships/slide" Target="slides/slide1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Master" Target="slideMasters/slideMaster3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2.xml"/><Relationship Id="rId29" Type="http://schemas.openxmlformats.org/officeDocument/2006/relationships/slideMaster" Target="slideMasters/slideMaster25.xml"/><Relationship Id="rId11" Type="http://schemas.openxmlformats.org/officeDocument/2006/relationships/slideMaster" Target="slideMasters/slideMaster7.xml"/><Relationship Id="rId24" Type="http://schemas.openxmlformats.org/officeDocument/2006/relationships/slideMaster" Target="slideMasters/slideMaster20.xml"/><Relationship Id="rId32" Type="http://schemas.openxmlformats.org/officeDocument/2006/relationships/slideMaster" Target="slideMasters/slideMaster28.xml"/><Relationship Id="rId37" Type="http://schemas.openxmlformats.org/officeDocument/2006/relationships/slide" Target="slides/slide5.xml"/><Relationship Id="rId40" Type="http://schemas.openxmlformats.org/officeDocument/2006/relationships/slide" Target="slides/slide8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slideMaster" Target="slideMasters/slideMaster11.xml"/><Relationship Id="rId23" Type="http://schemas.openxmlformats.org/officeDocument/2006/relationships/slideMaster" Target="slideMasters/slideMaster19.xml"/><Relationship Id="rId28" Type="http://schemas.openxmlformats.org/officeDocument/2006/relationships/slideMaster" Target="slideMasters/slideMaster24.xml"/><Relationship Id="rId36" Type="http://schemas.openxmlformats.org/officeDocument/2006/relationships/slide" Target="slides/slide4.xml"/><Relationship Id="rId49" Type="http://schemas.openxmlformats.org/officeDocument/2006/relationships/theme" Target="theme/theme1.xml"/><Relationship Id="rId10" Type="http://schemas.openxmlformats.org/officeDocument/2006/relationships/slideMaster" Target="slideMasters/slideMaster6.xml"/><Relationship Id="rId19" Type="http://schemas.openxmlformats.org/officeDocument/2006/relationships/slideMaster" Target="slideMasters/slideMaster15.xml"/><Relationship Id="rId31" Type="http://schemas.openxmlformats.org/officeDocument/2006/relationships/slideMaster" Target="slideMasters/slideMaster27.xml"/><Relationship Id="rId44" Type="http://schemas.openxmlformats.org/officeDocument/2006/relationships/slide" Target="slides/slide12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Master" Target="slideMasters/slideMaster10.xml"/><Relationship Id="rId22" Type="http://schemas.openxmlformats.org/officeDocument/2006/relationships/slideMaster" Target="slideMasters/slideMaster18.xml"/><Relationship Id="rId27" Type="http://schemas.openxmlformats.org/officeDocument/2006/relationships/slideMaster" Target="slideMasters/slideMaster23.xml"/><Relationship Id="rId30" Type="http://schemas.openxmlformats.org/officeDocument/2006/relationships/slideMaster" Target="slideMasters/slideMaster26.xml"/><Relationship Id="rId35" Type="http://schemas.openxmlformats.org/officeDocument/2006/relationships/slide" Target="slides/slide3.xml"/><Relationship Id="rId43" Type="http://schemas.openxmlformats.org/officeDocument/2006/relationships/slide" Target="slides/slide11.xml"/><Relationship Id="rId48" Type="http://schemas.openxmlformats.org/officeDocument/2006/relationships/viewProps" Target="viewProps.xml"/><Relationship Id="rId8" Type="http://schemas.openxmlformats.org/officeDocument/2006/relationships/slideMaster" Target="slideMasters/slideMaster4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8.xml"/><Relationship Id="rId17" Type="http://schemas.openxmlformats.org/officeDocument/2006/relationships/slideMaster" Target="slideMasters/slideMaster13.xml"/><Relationship Id="rId25" Type="http://schemas.openxmlformats.org/officeDocument/2006/relationships/slideMaster" Target="slideMasters/slideMaster21.xml"/><Relationship Id="rId33" Type="http://schemas.openxmlformats.org/officeDocument/2006/relationships/slide" Target="slides/slide1.xml"/><Relationship Id="rId38" Type="http://schemas.openxmlformats.org/officeDocument/2006/relationships/slide" Target="slides/slide6.xml"/><Relationship Id="rId46" Type="http://schemas.openxmlformats.org/officeDocument/2006/relationships/handoutMaster" Target="handoutMasters/handoutMaster1.xml"/><Relationship Id="rId20" Type="http://schemas.openxmlformats.org/officeDocument/2006/relationships/slideMaster" Target="slideMasters/slideMaster16.xml"/><Relationship Id="rId41" Type="http://schemas.openxmlformats.org/officeDocument/2006/relationships/slide" Target="slides/slide9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2" tIns="46587" rIns="93172" bIns="4658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3172" tIns="46587" rIns="93172" bIns="4658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36CB15A-C7C4-451F-9331-EC4E0006102F}" type="datetimeFigureOut">
              <a:rPr lang="en-US" altLang="en-US"/>
              <a:pPr>
                <a:defRPr/>
              </a:pPr>
              <a:t>2/22/24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2" tIns="46587" rIns="93172" bIns="4658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2" tIns="46587" rIns="93172" bIns="4658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CF21D51-B13D-443F-910E-C3CF7F518C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77297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2" tIns="46587" rIns="93172" bIns="4658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3172" tIns="46587" rIns="93172" bIns="4658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29EB426-9BAF-460E-8CFE-2049FCB06146}" type="datetimeFigureOut">
              <a:rPr lang="en-US" altLang="en-US"/>
              <a:pPr>
                <a:defRPr/>
              </a:pPr>
              <a:t>2/22/24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7" rIns="93172" bIns="46587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2" tIns="46587" rIns="93172" bIns="46587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2" tIns="46587" rIns="93172" bIns="4658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2" tIns="46587" rIns="93172" bIns="4658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123A31D-E7CD-4FAA-8B4F-3DC3F7B45D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960551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23A31D-E7CD-4FAA-8B4F-3DC3F7B45D1A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20729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109788" y="696913"/>
            <a:ext cx="2790825" cy="20923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1041" y="2788286"/>
            <a:ext cx="5920602" cy="604393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Clr>
                <a:srgbClr val="E46C0A"/>
              </a:buClr>
            </a:pPr>
            <a:endParaRPr lang="en-US" sz="1300" dirty="0">
              <a:latin typeface="Arial" charset="0"/>
              <a:cs typeface="Arial" charset="0"/>
            </a:endParaRP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4573" indent="-286374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5496" indent="-229099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3693" indent="-229099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61891" indent="-229099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20089" indent="-2290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8285" indent="-2290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36485" indent="-2290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94682" indent="-2290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72E15B99-244B-4A96-9D33-6603E37C2D4C}" type="slidenum">
              <a:rPr lang="en-US" smtClean="0">
                <a:solidFill>
                  <a:prstClr val="black"/>
                </a:solidFill>
              </a:rPr>
              <a:pPr eaLnBrk="1" hangingPunct="1"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1950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109788" y="696913"/>
            <a:ext cx="2790825" cy="20923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1041" y="2788286"/>
            <a:ext cx="5920602" cy="604393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Clr>
                <a:srgbClr val="E46C0A"/>
              </a:buClr>
            </a:pPr>
            <a:endParaRPr lang="en-US" sz="1300" dirty="0">
              <a:latin typeface="Arial" charset="0"/>
              <a:cs typeface="Arial" charset="0"/>
            </a:endParaRP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4573" indent="-286374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5496" indent="-229099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3693" indent="-229099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61891" indent="-229099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20089" indent="-2290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8285" indent="-2290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36485" indent="-2290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94682" indent="-2290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72E15B99-244B-4A96-9D33-6603E37C2D4C}" type="slidenum">
              <a:rPr lang="en-US" smtClean="0">
                <a:solidFill>
                  <a:prstClr val="black"/>
                </a:solidFill>
              </a:rPr>
              <a:pPr eaLnBrk="1" hangingPunct="1"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1950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109788" y="696913"/>
            <a:ext cx="2790825" cy="20923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1041" y="2788286"/>
            <a:ext cx="5920602" cy="604393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Clr>
                <a:srgbClr val="E46C0A"/>
              </a:buClr>
            </a:pPr>
            <a:endParaRPr lang="en-US" sz="1300" dirty="0">
              <a:latin typeface="Arial" charset="0"/>
              <a:cs typeface="Arial" charset="0"/>
            </a:endParaRP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4573" indent="-286374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5496" indent="-229099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3693" indent="-229099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61891" indent="-229099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20089" indent="-2290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8285" indent="-2290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36485" indent="-2290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94682" indent="-2290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72E15B99-244B-4A96-9D33-6603E37C2D4C}" type="slidenum">
              <a:rPr lang="en-US" smtClean="0">
                <a:solidFill>
                  <a:prstClr val="black"/>
                </a:solidFill>
              </a:rPr>
              <a:pPr eaLnBrk="1" hangingPunct="1"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1950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109788" y="696913"/>
            <a:ext cx="2790825" cy="20923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1041" y="2788286"/>
            <a:ext cx="5920602" cy="604393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Clr>
                <a:srgbClr val="E46C0A"/>
              </a:buClr>
            </a:pPr>
            <a:endParaRPr lang="en-US" sz="1300" dirty="0">
              <a:latin typeface="Arial" charset="0"/>
              <a:cs typeface="Arial" charset="0"/>
            </a:endParaRP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4573" indent="-286374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5496" indent="-229099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3693" indent="-229099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61891" indent="-229099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20089" indent="-2290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8285" indent="-2290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36485" indent="-2290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94682" indent="-2290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72E15B99-244B-4A96-9D33-6603E37C2D4C}" type="slidenum">
              <a:rPr lang="en-US" smtClean="0">
                <a:solidFill>
                  <a:prstClr val="black"/>
                </a:solidFill>
              </a:rPr>
              <a:pPr eaLnBrk="1" hangingPunct="1"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1950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109788" y="696913"/>
            <a:ext cx="2790825" cy="20923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1041" y="2788286"/>
            <a:ext cx="5920602" cy="604393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Clr>
                <a:srgbClr val="E46C0A"/>
              </a:buClr>
            </a:pPr>
            <a:endParaRPr lang="en-US" sz="1300" dirty="0">
              <a:latin typeface="Arial" charset="0"/>
              <a:cs typeface="Arial" charset="0"/>
            </a:endParaRP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4573" indent="-286374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5496" indent="-229099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3693" indent="-229099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61891" indent="-229099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20089" indent="-2290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8285" indent="-2290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36485" indent="-2290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94682" indent="-2290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72E15B99-244B-4A96-9D33-6603E37C2D4C}" type="slidenum">
              <a:rPr lang="en-US" smtClean="0">
                <a:solidFill>
                  <a:prstClr val="black"/>
                </a:solidFill>
              </a:rPr>
              <a:pPr eaLnBrk="1" hangingPunct="1"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1950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109788" y="696913"/>
            <a:ext cx="2790825" cy="20923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1041" y="2788286"/>
            <a:ext cx="5920602" cy="604393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Clr>
                <a:srgbClr val="E46C0A"/>
              </a:buClr>
            </a:pPr>
            <a:endParaRPr lang="en-US" sz="1300" dirty="0">
              <a:latin typeface="Arial" charset="0"/>
              <a:cs typeface="Arial" charset="0"/>
            </a:endParaRP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4573" indent="-286374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5496" indent="-229099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3693" indent="-229099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61891" indent="-229099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20089" indent="-2290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8285" indent="-2290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36485" indent="-2290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94682" indent="-2290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72E15B99-244B-4A96-9D33-6603E37C2D4C}" type="slidenum">
              <a:rPr lang="en-US" smtClean="0">
                <a:solidFill>
                  <a:prstClr val="black"/>
                </a:solidFill>
              </a:rPr>
              <a:pPr eaLnBrk="1" hangingPunct="1"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1950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109788" y="696913"/>
            <a:ext cx="2790825" cy="20923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1041" y="2788286"/>
            <a:ext cx="5920602" cy="604393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Clr>
                <a:srgbClr val="E46C0A"/>
              </a:buClr>
            </a:pPr>
            <a:endParaRPr lang="en-US" sz="1300" dirty="0">
              <a:latin typeface="Arial" charset="0"/>
              <a:cs typeface="Arial" charset="0"/>
            </a:endParaRP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4573" indent="-286374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5496" indent="-229099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3693" indent="-229099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61891" indent="-229099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20089" indent="-2290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8285" indent="-2290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36485" indent="-2290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94682" indent="-2290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72E15B99-244B-4A96-9D33-6603E37C2D4C}" type="slidenum">
              <a:rPr lang="en-US" smtClean="0">
                <a:solidFill>
                  <a:prstClr val="black"/>
                </a:solidFill>
              </a:rPr>
              <a:pPr eaLnBrk="1" hangingPunct="1"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1950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109788" y="696913"/>
            <a:ext cx="2790825" cy="20923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1041" y="2788286"/>
            <a:ext cx="5920602" cy="604393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Clr>
                <a:srgbClr val="E46C0A"/>
              </a:buClr>
            </a:pPr>
            <a:endParaRPr lang="en-US" sz="1300" dirty="0">
              <a:latin typeface="Arial" charset="0"/>
              <a:cs typeface="Arial" charset="0"/>
            </a:endParaRP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4573" indent="-286374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5496" indent="-229099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3693" indent="-229099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61891" indent="-229099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20089" indent="-2290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8285" indent="-2290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36485" indent="-2290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94682" indent="-2290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72E15B99-244B-4A96-9D33-6603E37C2D4C}" type="slidenum">
              <a:rPr lang="en-US" smtClean="0">
                <a:solidFill>
                  <a:prstClr val="black"/>
                </a:solidFill>
              </a:rPr>
              <a:pPr eaLnBrk="1" hangingPunct="1"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1950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109788" y="696913"/>
            <a:ext cx="2790825" cy="20923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1041" y="2788286"/>
            <a:ext cx="5920602" cy="604393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Clr>
                <a:srgbClr val="E46C0A"/>
              </a:buClr>
            </a:pPr>
            <a:endParaRPr lang="en-US" sz="1300" dirty="0">
              <a:latin typeface="Arial" charset="0"/>
              <a:cs typeface="Arial" charset="0"/>
            </a:endParaRP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4573" indent="-286374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5496" indent="-229099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3693" indent="-229099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61891" indent="-229099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20089" indent="-2290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8285" indent="-2290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36485" indent="-2290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94682" indent="-2290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72E15B99-244B-4A96-9D33-6603E37C2D4C}" type="slidenum">
              <a:rPr lang="en-US" smtClean="0">
                <a:solidFill>
                  <a:prstClr val="black"/>
                </a:solidFill>
              </a:rPr>
              <a:pPr eaLnBrk="1" hangingPunct="1"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1950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109788" y="696913"/>
            <a:ext cx="2790825" cy="20923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1041" y="2788286"/>
            <a:ext cx="5920602" cy="604393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Clr>
                <a:srgbClr val="E46C0A"/>
              </a:buClr>
            </a:pPr>
            <a:endParaRPr lang="en-US" sz="1300" dirty="0">
              <a:latin typeface="Arial" charset="0"/>
              <a:cs typeface="Arial" charset="0"/>
            </a:endParaRP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4573" indent="-286374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5496" indent="-229099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3693" indent="-229099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61891" indent="-229099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20089" indent="-2290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8285" indent="-2290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36485" indent="-2290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94682" indent="-2290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72E15B99-244B-4A96-9D33-6603E37C2D4C}" type="slidenum">
              <a:rPr lang="en-US" smtClean="0">
                <a:solidFill>
                  <a:prstClr val="black"/>
                </a:solidFill>
              </a:rPr>
              <a:pPr eaLnBrk="1" hangingPunct="1"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1950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109788" y="696913"/>
            <a:ext cx="2790825" cy="20923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1041" y="2788286"/>
            <a:ext cx="5920602" cy="604393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Clr>
                <a:srgbClr val="E46C0A"/>
              </a:buClr>
            </a:pPr>
            <a:endParaRPr lang="en-US" sz="1300" dirty="0">
              <a:latin typeface="Arial" charset="0"/>
              <a:cs typeface="Arial" charset="0"/>
            </a:endParaRP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4573" indent="-286374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5496" indent="-229099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3693" indent="-229099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61891" indent="-229099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20089" indent="-2290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8285" indent="-2290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36485" indent="-2290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94682" indent="-2290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72E15B99-244B-4A96-9D33-6603E37C2D4C}" type="slidenum">
              <a:rPr lang="en-US" smtClean="0">
                <a:solidFill>
                  <a:prstClr val="black"/>
                </a:solidFill>
              </a:rPr>
              <a:pPr eaLnBrk="1" hangingPunct="1"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1950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0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0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0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1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1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5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2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5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2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5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2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2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2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2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8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8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8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8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8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8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2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8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2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8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2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8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9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9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9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9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9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9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9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2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9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2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9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8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8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8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8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0" y="2628782"/>
            <a:ext cx="9144000" cy="1600438"/>
          </a:xfrm>
          <a:noFill/>
          <a:ln w="25400">
            <a:noFill/>
          </a:ln>
          <a:effectLst/>
        </p:spPr>
        <p:txBody>
          <a:bodyPr lIns="457200" tIns="457200" rIns="457200" bIns="457200" anchor="ctr"/>
          <a:lstStyle>
            <a:lvl1pPr algn="l">
              <a:defRPr sz="4400" b="1">
                <a:solidFill>
                  <a:srgbClr val="D575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8229600" cy="4572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cap="all" baseline="0">
                <a:solidFill>
                  <a:srgbClr val="70727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5613" y="5257800"/>
            <a:ext cx="8229600" cy="2286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457200" y="5540477"/>
            <a:ext cx="8229600" cy="2286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A1CBA-80F1-4A54-8F2D-EAEB5188B502}" type="datetime4">
              <a:rPr lang="en-US" altLang="en-US"/>
              <a:pPr>
                <a:defRPr/>
              </a:pPr>
              <a:t>February 22, 2024</a:t>
            </a:fld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63897-0FB5-4BDB-8DC7-AE11865871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7984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Color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356613"/>
            <a:ext cx="6629400" cy="1005840"/>
          </a:xfrm>
        </p:spPr>
        <p:txBody>
          <a:bodyPr/>
          <a:lstStyle>
            <a:lvl1pPr algn="l">
              <a:defRPr sz="2500" b="1">
                <a:solidFill>
                  <a:srgbClr val="D57500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57200" y="1828796"/>
            <a:ext cx="8229600" cy="4343400"/>
          </a:xfrm>
        </p:spPr>
        <p:txBody>
          <a:bodyPr>
            <a:spAutoFit/>
          </a:bodyPr>
          <a:lstStyle>
            <a:lvl1pPr>
              <a:defRPr sz="2000">
                <a:solidFill>
                  <a:srgbClr val="242424"/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rgbClr val="242424"/>
                </a:solidFill>
                <a:latin typeface="Arial"/>
                <a:cs typeface="Arial"/>
              </a:defRPr>
            </a:lvl2pPr>
            <a:lvl3pPr>
              <a:defRPr sz="1600">
                <a:solidFill>
                  <a:srgbClr val="242424"/>
                </a:solidFill>
                <a:latin typeface="Arial"/>
                <a:cs typeface="Arial"/>
              </a:defRPr>
            </a:lvl3pPr>
            <a:lvl4pPr>
              <a:defRPr sz="1400">
                <a:solidFill>
                  <a:srgbClr val="242424"/>
                </a:solidFill>
                <a:latin typeface="Arial"/>
                <a:cs typeface="Arial"/>
              </a:defRPr>
            </a:lvl4pPr>
            <a:lvl5pPr>
              <a:defRPr sz="1400">
                <a:solidFill>
                  <a:srgbClr val="242424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D22A9-EA63-4A6D-8A37-83E58AAD2DE6}" type="datetime4">
              <a:rPr lang="en-US" altLang="en-US"/>
              <a:pPr>
                <a:defRPr/>
              </a:pPr>
              <a:t>February 22, 2024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52152-417E-4B7F-A110-F622619781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499010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A7796-BFC9-4DDA-9551-48D8F77C1874}" type="datetime1">
              <a:rPr lang="en-US" altLang="en-US"/>
              <a:pPr>
                <a:defRPr/>
              </a:pPr>
              <a:t>2/22/24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7916D-C7F2-4476-855F-5779459B884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779617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031165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0" y="2628782"/>
            <a:ext cx="9144000" cy="1600438"/>
          </a:xfrm>
          <a:noFill/>
          <a:ln w="25400">
            <a:noFill/>
          </a:ln>
          <a:effectLst/>
        </p:spPr>
        <p:txBody>
          <a:bodyPr lIns="457200" tIns="457200" rIns="457200" bIns="457200" anchor="ctr"/>
          <a:lstStyle>
            <a:lvl1pPr algn="l"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8229600" cy="4572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cap="all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5613" y="5257800"/>
            <a:ext cx="8229600" cy="2286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457200" y="5540477"/>
            <a:ext cx="8229600" cy="2286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723FF48-A6A6-41E3-86A8-A6BE1E30BE77}" type="datetime4">
              <a:rPr lang="en-US" altLang="en-US"/>
              <a:pPr>
                <a:defRPr/>
              </a:pPr>
              <a:t>February 22, 2024</a:t>
            </a:fld>
            <a:endParaRPr lang="en-US" alt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9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8ABD241-2D68-4DDB-A63C-95722B88B8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716588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Line 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987425"/>
            <a:ext cx="9144000" cy="58705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621792"/>
          </a:xfrm>
        </p:spPr>
        <p:txBody>
          <a:bodyPr/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371596"/>
            <a:ext cx="8229600" cy="4800600"/>
          </a:xfrm>
        </p:spPr>
        <p:txBody>
          <a:bodyPr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0D7498-097E-48CA-9E40-D3F9B0CB2BAC}" type="datetime4">
              <a:rPr lang="en-US" altLang="en-US"/>
              <a:pPr>
                <a:defRPr/>
              </a:pPr>
              <a:t>February 22, 2024</a:t>
            </a:fld>
            <a:endParaRPr lang="en-US" altLang="en-US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8CF53-8AD7-4ED9-BD6F-CBFA91AA2D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900"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66560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Line Title +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987425"/>
            <a:ext cx="9144000" cy="58705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621792"/>
          </a:xfrm>
        </p:spPr>
        <p:txBody>
          <a:bodyPr/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57200" y="1371596"/>
            <a:ext cx="3886200" cy="4800600"/>
          </a:xfrm>
        </p:spPr>
        <p:txBody>
          <a:bodyPr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3"/>
          </p:nvPr>
        </p:nvSpPr>
        <p:spPr>
          <a:xfrm>
            <a:off x="4800600" y="1369118"/>
            <a:ext cx="3886200" cy="4800600"/>
          </a:xfrm>
        </p:spPr>
        <p:txBody>
          <a:bodyPr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7AC37-9331-47A3-8406-BBF2A0A5BAC4}" type="datetime4">
              <a:rPr lang="en-US" altLang="en-US"/>
              <a:pPr>
                <a:defRPr/>
              </a:pPr>
              <a:t>February 22, 2024</a:t>
            </a:fld>
            <a:endParaRPr lang="en-US" alt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900"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87C62-FF0C-4355-9F9E-467FF16E6E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746131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Line Title + 2-Column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987425"/>
            <a:ext cx="9144000" cy="58705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621792"/>
          </a:xfrm>
        </p:spPr>
        <p:txBody>
          <a:bodyPr/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3886200" cy="640080"/>
          </a:xfrm>
        </p:spPr>
        <p:txBody>
          <a:bodyPr>
            <a:spAutoFit/>
          </a:bodyPr>
          <a:lstStyle>
            <a:lvl1pPr marL="0" indent="0">
              <a:buNone/>
              <a:defRPr sz="20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371599"/>
            <a:ext cx="3886200" cy="640080"/>
          </a:xfrm>
        </p:spPr>
        <p:txBody>
          <a:bodyPr>
            <a:spAutoFit/>
          </a:bodyPr>
          <a:lstStyle>
            <a:lvl1pPr marL="0" indent="0">
              <a:buNone/>
              <a:defRPr sz="20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5"/>
          </p:nvPr>
        </p:nvSpPr>
        <p:spPr>
          <a:xfrm>
            <a:off x="457200" y="2059241"/>
            <a:ext cx="3886200" cy="4114800"/>
          </a:xfrm>
        </p:spPr>
        <p:txBody>
          <a:bodyPr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6"/>
          </p:nvPr>
        </p:nvSpPr>
        <p:spPr>
          <a:xfrm>
            <a:off x="4800600" y="2056763"/>
            <a:ext cx="3886200" cy="4114800"/>
          </a:xfrm>
        </p:spPr>
        <p:txBody>
          <a:bodyPr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6D600-C3CF-42E3-A6E8-E2B8DCFD8753}" type="datetime4">
              <a:rPr lang="en-US" altLang="en-US"/>
              <a:pPr>
                <a:defRPr/>
              </a:pPr>
              <a:t>February 22, 2024</a:t>
            </a:fld>
            <a:endParaRPr lang="en-US" alt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900"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C7A04B-3968-4161-80F3-FD7FECC9AE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93903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Line Title +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987425"/>
            <a:ext cx="9144000" cy="58705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621792"/>
          </a:xfrm>
        </p:spPr>
        <p:txBody>
          <a:bodyPr/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371600"/>
            <a:ext cx="8229600" cy="3886200"/>
          </a:xfrm>
        </p:spPr>
        <p:txBody>
          <a:bodyPr rtlCol="0" anchor="ctr">
            <a:spAutoFit/>
          </a:bodyPr>
          <a:lstStyle>
            <a:lvl1pPr marL="0" indent="0" algn="ctr">
              <a:buNone/>
              <a:defRPr sz="1800" i="1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486400"/>
            <a:ext cx="8229600" cy="685800"/>
          </a:xfrm>
        </p:spPr>
        <p:txBody>
          <a:bodyPr>
            <a:spAutoFit/>
          </a:bodyPr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08374-4B98-49B9-B36A-6164B7E41AD5}" type="datetime4">
              <a:rPr lang="en-US" altLang="en-US"/>
              <a:pPr>
                <a:defRPr/>
              </a:pPr>
              <a:t>February 22, 2024</a:t>
            </a:fld>
            <a:endParaRPr lang="en-US" alt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900"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54A80-B969-4BF8-A808-C8D14E9638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23756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Lin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987425"/>
            <a:ext cx="9144000" cy="58705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621792"/>
          </a:xfrm>
        </p:spPr>
        <p:txBody>
          <a:bodyPr/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C1791-2AE4-4D76-9A75-F8A33CD88916}" type="datetime4">
              <a:rPr lang="en-US" altLang="en-US"/>
              <a:pPr>
                <a:defRPr/>
              </a:pPr>
              <a:t>February 22, 2024</a:t>
            </a:fld>
            <a:endParaRPr lang="en-US" alt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900"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BDE9AE-EEF5-43B3-BB56-05BCB03B397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334050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Line 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371600"/>
            <a:ext cx="9144000" cy="5486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1005840"/>
          </a:xfrm>
        </p:spPr>
        <p:txBody>
          <a:bodyPr/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343400"/>
          </a:xfrm>
        </p:spPr>
        <p:txBody>
          <a:bodyPr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5CE193-5281-48C3-80FC-3E7F3D68E988}" type="datetime4">
              <a:rPr lang="en-US" altLang="en-US"/>
              <a:pPr>
                <a:defRPr/>
              </a:pPr>
              <a:t>February 22, 2024</a:t>
            </a:fld>
            <a:endParaRPr lang="en-US" altLang="en-US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83BD55-693E-480D-A658-BC4936F2BD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900"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99144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Line Title +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371600"/>
            <a:ext cx="9144000" cy="5486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1005840"/>
          </a:xfrm>
        </p:spPr>
        <p:txBody>
          <a:bodyPr/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3886200" cy="4343400"/>
          </a:xfrm>
        </p:spPr>
        <p:txBody>
          <a:bodyPr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5"/>
          </p:nvPr>
        </p:nvSpPr>
        <p:spPr>
          <a:xfrm>
            <a:off x="4800600" y="1828800"/>
            <a:ext cx="3886200" cy="4343400"/>
          </a:xfrm>
        </p:spPr>
        <p:txBody>
          <a:bodyPr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13B96-31A7-433D-88A6-C53A00523FD1}" type="datetime4">
              <a:rPr lang="en-US" altLang="en-US"/>
              <a:pPr>
                <a:defRPr/>
              </a:pPr>
              <a:t>February 22, 2024</a:t>
            </a:fld>
            <a:endParaRPr lang="en-US" alt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900"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4C7B8-5690-464C-95F6-D62436DF76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9170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Color Background +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356613"/>
            <a:ext cx="6629400" cy="1005840"/>
          </a:xfrm>
        </p:spPr>
        <p:txBody>
          <a:bodyPr/>
          <a:lstStyle>
            <a:lvl1pPr algn="l">
              <a:defRPr sz="2500" b="1">
                <a:solidFill>
                  <a:srgbClr val="D57500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797"/>
            <a:ext cx="3886200" cy="4343400"/>
          </a:xfrm>
        </p:spPr>
        <p:txBody>
          <a:bodyPr>
            <a:spAutoFit/>
          </a:bodyPr>
          <a:lstStyle>
            <a:lvl1pPr>
              <a:defRPr sz="2000">
                <a:solidFill>
                  <a:srgbClr val="000000"/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rgbClr val="000000"/>
                </a:solidFill>
                <a:latin typeface="Arial"/>
                <a:cs typeface="Arial"/>
              </a:defRPr>
            </a:lvl2pPr>
            <a:lvl3pPr>
              <a:defRPr sz="1600">
                <a:solidFill>
                  <a:srgbClr val="000000"/>
                </a:solidFill>
                <a:latin typeface="Arial"/>
                <a:cs typeface="Arial"/>
              </a:defRPr>
            </a:lvl3pPr>
            <a:lvl4pPr>
              <a:defRPr sz="1400">
                <a:solidFill>
                  <a:srgbClr val="000000"/>
                </a:solidFill>
                <a:latin typeface="Arial"/>
                <a:cs typeface="Arial"/>
              </a:defRPr>
            </a:lvl4pPr>
            <a:lvl5pPr>
              <a:defRPr sz="1400">
                <a:solidFill>
                  <a:srgbClr val="000000"/>
                </a:solidFill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828797"/>
            <a:ext cx="3886200" cy="4343400"/>
          </a:xfrm>
        </p:spPr>
        <p:txBody>
          <a:bodyPr>
            <a:spAutoFit/>
          </a:bodyPr>
          <a:lstStyle>
            <a:lvl1pPr>
              <a:defRPr sz="2000">
                <a:solidFill>
                  <a:srgbClr val="000000"/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rgbClr val="000000"/>
                </a:solidFill>
                <a:latin typeface="Arial"/>
                <a:cs typeface="Arial"/>
              </a:defRPr>
            </a:lvl2pPr>
            <a:lvl3pPr>
              <a:defRPr sz="1600">
                <a:solidFill>
                  <a:srgbClr val="000000"/>
                </a:solidFill>
                <a:latin typeface="Arial"/>
                <a:cs typeface="Arial"/>
              </a:defRPr>
            </a:lvl3pPr>
            <a:lvl4pPr>
              <a:defRPr sz="1400">
                <a:solidFill>
                  <a:srgbClr val="000000"/>
                </a:solidFill>
                <a:latin typeface="Arial"/>
                <a:cs typeface="Arial"/>
              </a:defRPr>
            </a:lvl4pPr>
            <a:lvl5pPr>
              <a:defRPr sz="1400">
                <a:solidFill>
                  <a:srgbClr val="000000"/>
                </a:solidFill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5B06AA-7F8E-42AD-9173-F5B4EB1B7587}" type="datetime4">
              <a:rPr lang="en-US" altLang="en-US"/>
              <a:pPr>
                <a:defRPr/>
              </a:pPr>
              <a:t>February 22, 2024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C7621-9FC4-40FC-9060-F9CB5F5593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272281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Line Title + 2-Column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371600"/>
            <a:ext cx="9144000" cy="5486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1005840"/>
          </a:xfrm>
        </p:spPr>
        <p:txBody>
          <a:bodyPr/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3886200" cy="640080"/>
          </a:xfrm>
        </p:spPr>
        <p:txBody>
          <a:bodyPr>
            <a:spAutoFit/>
          </a:bodyPr>
          <a:lstStyle>
            <a:lvl1pPr marL="0" indent="0">
              <a:buNone/>
              <a:defRPr sz="20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828799"/>
            <a:ext cx="3886200" cy="640080"/>
          </a:xfrm>
        </p:spPr>
        <p:txBody>
          <a:bodyPr>
            <a:spAutoFit/>
          </a:bodyPr>
          <a:lstStyle>
            <a:lvl1pPr marL="0" indent="0">
              <a:buNone/>
              <a:defRPr sz="20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5"/>
          </p:nvPr>
        </p:nvSpPr>
        <p:spPr>
          <a:xfrm>
            <a:off x="457200" y="2514600"/>
            <a:ext cx="3886200" cy="3657600"/>
          </a:xfrm>
        </p:spPr>
        <p:txBody>
          <a:bodyPr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6"/>
          </p:nvPr>
        </p:nvSpPr>
        <p:spPr>
          <a:xfrm>
            <a:off x="4800600" y="2512122"/>
            <a:ext cx="3886200" cy="3657600"/>
          </a:xfrm>
        </p:spPr>
        <p:txBody>
          <a:bodyPr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F3244E-F169-4F16-B29C-9B68D6030144}" type="datetime4">
              <a:rPr lang="en-US" altLang="en-US"/>
              <a:pPr>
                <a:defRPr/>
              </a:pPr>
              <a:t>February 22, 2024</a:t>
            </a:fld>
            <a:endParaRPr lang="en-US" alt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900"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87358-AB4C-45C5-A19F-AE39F9ACDC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220985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Color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1005840"/>
          </a:xfrm>
        </p:spPr>
        <p:txBody>
          <a:bodyPr/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828797"/>
            <a:ext cx="8229600" cy="4343400"/>
          </a:xfrm>
        </p:spPr>
        <p:txBody>
          <a:bodyPr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solidFill>
                  <a:srgbClr val="FFFFFF"/>
                </a:solidFill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solidFill>
                  <a:srgbClr val="FFFFFF"/>
                </a:solidFill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292D200-461E-4FC9-8CBC-25899816B5E9}" type="datetime4">
              <a:rPr lang="en-US" altLang="en-US"/>
              <a:pPr>
                <a:defRPr/>
              </a:pPr>
              <a:t>February 22, 2024</a:t>
            </a:fld>
            <a:endParaRPr lang="en-US" altLang="en-US"/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18DA2F8-B6E6-4C97-91A3-1A889A140C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2403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Color Background +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1005840"/>
          </a:xfrm>
        </p:spPr>
        <p:txBody>
          <a:bodyPr/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57200" y="1828797"/>
            <a:ext cx="3886200" cy="4343400"/>
          </a:xfrm>
        </p:spPr>
        <p:txBody>
          <a:bodyPr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solidFill>
                  <a:srgbClr val="FFFFFF"/>
                </a:solidFill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solidFill>
                  <a:srgbClr val="FFFFFF"/>
                </a:solidFill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4800600" y="1828800"/>
            <a:ext cx="3886200" cy="4343400"/>
          </a:xfrm>
        </p:spPr>
        <p:txBody>
          <a:bodyPr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solidFill>
                  <a:srgbClr val="FFFFFF"/>
                </a:solidFill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solidFill>
                  <a:srgbClr val="FFFFFF"/>
                </a:solidFill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23D6CF5-EE0A-4464-8304-3A84BC4DA973}" type="datetime4">
              <a:rPr lang="en-US" altLang="en-US"/>
              <a:pPr>
                <a:defRPr/>
              </a:pPr>
              <a:t>February 22, 2024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A958127-3A15-4D00-B3DD-D5381F9DF5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453851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Color Background + 2-Column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1005840"/>
          </a:xfrm>
        </p:spPr>
        <p:txBody>
          <a:bodyPr/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799"/>
            <a:ext cx="3886200" cy="640080"/>
          </a:xfrm>
        </p:spPr>
        <p:txBody>
          <a:bodyPr>
            <a:spAutoFit/>
          </a:bodyPr>
          <a:lstStyle>
            <a:lvl1pPr marL="0" indent="0">
              <a:buNone/>
              <a:defRPr sz="2000" b="1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828798"/>
            <a:ext cx="3886200" cy="640080"/>
          </a:xfrm>
        </p:spPr>
        <p:txBody>
          <a:bodyPr>
            <a:spAutoFit/>
          </a:bodyPr>
          <a:lstStyle>
            <a:lvl1pPr marL="0" indent="0">
              <a:buNone/>
              <a:defRPr sz="2000" b="1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457200" y="2516451"/>
            <a:ext cx="3886200" cy="3657600"/>
          </a:xfrm>
        </p:spPr>
        <p:txBody>
          <a:bodyPr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solidFill>
                  <a:srgbClr val="FFFFFF"/>
                </a:solidFill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solidFill>
                  <a:srgbClr val="FFFFFF"/>
                </a:solidFill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4800600" y="2516454"/>
            <a:ext cx="3886200" cy="3657600"/>
          </a:xfrm>
        </p:spPr>
        <p:txBody>
          <a:bodyPr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solidFill>
                  <a:srgbClr val="FFFFFF"/>
                </a:solidFill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solidFill>
                  <a:srgbClr val="FFFFFF"/>
                </a:solidFill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1D6EA00-4EA9-4DF6-A2D2-E0BF16AD9F2B}" type="datetime4">
              <a:rPr lang="en-US" altLang="en-US"/>
              <a:pPr>
                <a:defRPr/>
              </a:pPr>
              <a:t>February 22, 2024</a:t>
            </a:fld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CC56249-FD27-4DD1-A15B-92615AF5DF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591463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Color Background +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1005840"/>
          </a:xfrm>
        </p:spPr>
        <p:txBody>
          <a:bodyPr/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828800"/>
            <a:ext cx="8229600" cy="3429000"/>
          </a:xfrm>
        </p:spPr>
        <p:txBody>
          <a:bodyPr rtlCol="0" anchor="ctr">
            <a:spAutoFit/>
          </a:bodyPr>
          <a:lstStyle>
            <a:lvl1pPr marL="0" indent="0" algn="ctr">
              <a:buNone/>
              <a:defRPr sz="1800" i="1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486400"/>
            <a:ext cx="8229600" cy="685800"/>
          </a:xfrm>
        </p:spPr>
        <p:txBody>
          <a:bodyPr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1A9B4E6-823E-4574-85D6-8DCB9E710C07}" type="datetime4">
              <a:rPr lang="en-US" altLang="en-US"/>
              <a:pPr>
                <a:defRPr/>
              </a:pPr>
              <a:t>February 22, 2024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6080AAE-74A7-4493-9730-00EA75C09E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282850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Color Background +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1005840"/>
          </a:xfrm>
        </p:spPr>
        <p:txBody>
          <a:bodyPr/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6A780C0-CD0F-43D4-BDAB-02114F2F48D4}" type="datetime4">
              <a:rPr lang="en-US" altLang="en-US"/>
              <a:pPr>
                <a:defRPr/>
              </a:pPr>
              <a:t>February 22, 2024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8E606BF-D730-493D-BA63-ED820EB55D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948185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C2720-8318-42A5-8D52-8E9EADBC3127}" type="datetime1">
              <a:rPr lang="en-US" altLang="en-US"/>
              <a:pPr>
                <a:defRPr/>
              </a:pPr>
              <a:t>2/22/24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4D328-BB6B-4144-A24E-3BA2D57901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192050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EFFED-CF78-4AFD-8D39-B34FDC9FDDB8}" type="datetime1">
              <a:rPr lang="en-US" altLang="en-US"/>
              <a:pPr>
                <a:defRPr/>
              </a:pPr>
              <a:t>2/22/24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EB4601-B898-4292-A70D-E82D8E09C4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78232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0" y="2628782"/>
            <a:ext cx="9144000" cy="1600438"/>
          </a:xfrm>
          <a:noFill/>
          <a:ln w="25400">
            <a:noFill/>
          </a:ln>
          <a:effectLst/>
        </p:spPr>
        <p:txBody>
          <a:bodyPr lIns="457200" tIns="457200" rIns="457200" bIns="457200" anchor="ctr"/>
          <a:lstStyle>
            <a:lvl1pPr algn="l"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8229600" cy="4572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cap="all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5613" y="5257800"/>
            <a:ext cx="8229600" cy="2286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457200" y="5540477"/>
            <a:ext cx="8229600" cy="2286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4B128A3-A291-41BB-BA7F-ADB42DCD5B72}" type="datetime4">
              <a:rPr lang="en-US" altLang="en-US"/>
              <a:pPr>
                <a:defRPr/>
              </a:pPr>
              <a:t>February 22, 2024</a:t>
            </a:fld>
            <a:endParaRPr lang="en-US" alt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9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72D2C86-48C2-451D-BAD6-7A5B11E28B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993659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Line 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987425"/>
            <a:ext cx="9144000" cy="58705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621792"/>
          </a:xfrm>
        </p:spPr>
        <p:txBody>
          <a:bodyPr/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371596"/>
            <a:ext cx="8229600" cy="4800600"/>
          </a:xfrm>
        </p:spPr>
        <p:txBody>
          <a:bodyPr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BFC7F-7CF9-4B5E-B95E-5090D6D47C4D}" type="datetime4">
              <a:rPr lang="en-US" altLang="en-US"/>
              <a:pPr>
                <a:defRPr/>
              </a:pPr>
              <a:t>February 22, 2024</a:t>
            </a:fld>
            <a:endParaRPr lang="en-US" altLang="en-US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EB6E1-8E6E-4A99-8E57-24D93E1E34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900"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0309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Color Background + 2-Column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356613"/>
            <a:ext cx="6629400" cy="1005840"/>
          </a:xfrm>
        </p:spPr>
        <p:txBody>
          <a:bodyPr/>
          <a:lstStyle>
            <a:lvl1pPr algn="l">
              <a:defRPr sz="2500" b="1">
                <a:solidFill>
                  <a:srgbClr val="D57500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799"/>
            <a:ext cx="3886200" cy="640080"/>
          </a:xfrm>
        </p:spPr>
        <p:txBody>
          <a:bodyPr>
            <a:spAutoFit/>
          </a:bodyPr>
          <a:lstStyle>
            <a:lvl1pPr marL="0" indent="0">
              <a:buNone/>
              <a:defRPr sz="20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514599"/>
            <a:ext cx="3886200" cy="3657600"/>
          </a:xfrm>
        </p:spPr>
        <p:txBody>
          <a:bodyPr>
            <a:spAutoFit/>
          </a:bodyPr>
          <a:lstStyle>
            <a:lvl1pPr>
              <a:defRPr sz="20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600">
                <a:latin typeface="Arial"/>
                <a:cs typeface="Arial"/>
              </a:defRPr>
            </a:lvl3pPr>
            <a:lvl4pPr>
              <a:defRPr sz="1400">
                <a:latin typeface="Arial"/>
                <a:cs typeface="Arial"/>
              </a:defRPr>
            </a:lvl4pPr>
            <a:lvl5pPr>
              <a:defRPr sz="14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828799"/>
            <a:ext cx="3886200" cy="640080"/>
          </a:xfrm>
        </p:spPr>
        <p:txBody>
          <a:bodyPr>
            <a:spAutoFit/>
          </a:bodyPr>
          <a:lstStyle>
            <a:lvl1pPr marL="0" indent="0">
              <a:buNone/>
              <a:defRPr sz="20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Content Placeholder 5"/>
          <p:cNvSpPr>
            <a:spLocks noGrp="1"/>
          </p:cNvSpPr>
          <p:nvPr>
            <p:ph sz="quarter" idx="4"/>
          </p:nvPr>
        </p:nvSpPr>
        <p:spPr>
          <a:xfrm>
            <a:off x="4800600" y="2514599"/>
            <a:ext cx="3886200" cy="3657600"/>
          </a:xfrm>
        </p:spPr>
        <p:txBody>
          <a:bodyPr>
            <a:spAutoFit/>
          </a:bodyPr>
          <a:lstStyle>
            <a:lvl1pPr>
              <a:defRPr sz="20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600">
                <a:latin typeface="Arial"/>
                <a:cs typeface="Arial"/>
              </a:defRPr>
            </a:lvl3pPr>
            <a:lvl4pPr>
              <a:defRPr sz="1400">
                <a:latin typeface="Arial"/>
                <a:cs typeface="Arial"/>
              </a:defRPr>
            </a:lvl4pPr>
            <a:lvl5pPr>
              <a:defRPr sz="14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748CC-F3A5-4CE6-8494-DEFCE6386030}" type="datetime4">
              <a:rPr lang="en-US" altLang="en-US"/>
              <a:pPr>
                <a:defRPr/>
              </a:pPr>
              <a:t>February 22, 2024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E6A491-9412-423B-95E8-EF58E74F55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7750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Line Title +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987425"/>
            <a:ext cx="9144000" cy="58705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621792"/>
          </a:xfrm>
        </p:spPr>
        <p:txBody>
          <a:bodyPr/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57200" y="1371596"/>
            <a:ext cx="3886200" cy="4800600"/>
          </a:xfrm>
        </p:spPr>
        <p:txBody>
          <a:bodyPr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3"/>
          </p:nvPr>
        </p:nvSpPr>
        <p:spPr>
          <a:xfrm>
            <a:off x="4800600" y="1369118"/>
            <a:ext cx="3886200" cy="4800600"/>
          </a:xfrm>
        </p:spPr>
        <p:txBody>
          <a:bodyPr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1A937-8173-469D-89E9-D0B5119B9C11}" type="datetime4">
              <a:rPr lang="en-US" altLang="en-US"/>
              <a:pPr>
                <a:defRPr/>
              </a:pPr>
              <a:t>February 22, 2024</a:t>
            </a:fld>
            <a:endParaRPr lang="en-US" alt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900"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A7B766-C5A0-4E6A-B411-CBB3D7CDDD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100788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Line Title + 2-Column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987425"/>
            <a:ext cx="9144000" cy="58705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621792"/>
          </a:xfrm>
        </p:spPr>
        <p:txBody>
          <a:bodyPr/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3886200" cy="640080"/>
          </a:xfrm>
        </p:spPr>
        <p:txBody>
          <a:bodyPr>
            <a:spAutoFit/>
          </a:bodyPr>
          <a:lstStyle>
            <a:lvl1pPr marL="0" indent="0">
              <a:buNone/>
              <a:defRPr sz="20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371599"/>
            <a:ext cx="3886200" cy="640080"/>
          </a:xfrm>
        </p:spPr>
        <p:txBody>
          <a:bodyPr>
            <a:spAutoFit/>
          </a:bodyPr>
          <a:lstStyle>
            <a:lvl1pPr marL="0" indent="0">
              <a:buNone/>
              <a:defRPr sz="20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5"/>
          </p:nvPr>
        </p:nvSpPr>
        <p:spPr>
          <a:xfrm>
            <a:off x="457200" y="2059241"/>
            <a:ext cx="3886200" cy="4114800"/>
          </a:xfrm>
        </p:spPr>
        <p:txBody>
          <a:bodyPr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6"/>
          </p:nvPr>
        </p:nvSpPr>
        <p:spPr>
          <a:xfrm>
            <a:off x="4800600" y="2056763"/>
            <a:ext cx="3886200" cy="4114800"/>
          </a:xfrm>
        </p:spPr>
        <p:txBody>
          <a:bodyPr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C720F-8B7D-4F19-8740-68B0F08352BA}" type="datetime4">
              <a:rPr lang="en-US" altLang="en-US"/>
              <a:pPr>
                <a:defRPr/>
              </a:pPr>
              <a:t>February 22, 2024</a:t>
            </a:fld>
            <a:endParaRPr lang="en-US" alt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900"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80B6C-F2E4-47C0-9054-AFB8BD0CBC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253045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Line Title +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987425"/>
            <a:ext cx="9144000" cy="58705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621792"/>
          </a:xfrm>
        </p:spPr>
        <p:txBody>
          <a:bodyPr/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371600"/>
            <a:ext cx="8229600" cy="3886200"/>
          </a:xfrm>
        </p:spPr>
        <p:txBody>
          <a:bodyPr rtlCol="0" anchor="ctr">
            <a:spAutoFit/>
          </a:bodyPr>
          <a:lstStyle>
            <a:lvl1pPr marL="0" indent="0" algn="ctr">
              <a:buNone/>
              <a:defRPr sz="1800" i="1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486400"/>
            <a:ext cx="8229600" cy="685800"/>
          </a:xfrm>
        </p:spPr>
        <p:txBody>
          <a:bodyPr>
            <a:spAutoFit/>
          </a:bodyPr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070843-719A-4D11-9225-574124970D4D}" type="datetime4">
              <a:rPr lang="en-US" altLang="en-US"/>
              <a:pPr>
                <a:defRPr/>
              </a:pPr>
              <a:t>February 22, 2024</a:t>
            </a:fld>
            <a:endParaRPr lang="en-US" alt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900"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8B7B3-B65B-4F93-B2A3-274D2AD198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974745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Lin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987425"/>
            <a:ext cx="9144000" cy="58705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621792"/>
          </a:xfrm>
        </p:spPr>
        <p:txBody>
          <a:bodyPr/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DBDA30-590C-4255-9B48-F4AED8ADBC72}" type="datetime4">
              <a:rPr lang="en-US" altLang="en-US"/>
              <a:pPr>
                <a:defRPr/>
              </a:pPr>
              <a:t>February 22, 2024</a:t>
            </a:fld>
            <a:endParaRPr lang="en-US" alt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900"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97F4A9-213D-45E6-BB1F-010CE3EDD7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811212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Line 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371600"/>
            <a:ext cx="9144000" cy="5486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1005840"/>
          </a:xfrm>
        </p:spPr>
        <p:txBody>
          <a:bodyPr/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343400"/>
          </a:xfrm>
        </p:spPr>
        <p:txBody>
          <a:bodyPr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058E3-7A04-48F3-9B02-E2C55DC6D282}" type="datetime4">
              <a:rPr lang="en-US" altLang="en-US"/>
              <a:pPr>
                <a:defRPr/>
              </a:pPr>
              <a:t>February 22, 2024</a:t>
            </a:fld>
            <a:endParaRPr lang="en-US" altLang="en-US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BE524-84E9-4185-A10E-409B252529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900"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76160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Line Title +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371600"/>
            <a:ext cx="9144000" cy="5486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1005840"/>
          </a:xfrm>
        </p:spPr>
        <p:txBody>
          <a:bodyPr/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3886200" cy="4343400"/>
          </a:xfrm>
        </p:spPr>
        <p:txBody>
          <a:bodyPr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5"/>
          </p:nvPr>
        </p:nvSpPr>
        <p:spPr>
          <a:xfrm>
            <a:off x="4800600" y="1828800"/>
            <a:ext cx="3886200" cy="4343400"/>
          </a:xfrm>
        </p:spPr>
        <p:txBody>
          <a:bodyPr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B69A97-B0ED-41E4-B622-315A2E82E405}" type="datetime4">
              <a:rPr lang="en-US" altLang="en-US"/>
              <a:pPr>
                <a:defRPr/>
              </a:pPr>
              <a:t>February 22, 2024</a:t>
            </a:fld>
            <a:endParaRPr lang="en-US" alt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900"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C0CE54-B9B0-43B0-9263-57964B8597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4368151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Line Title + 2-Column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371600"/>
            <a:ext cx="9144000" cy="5486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1005840"/>
          </a:xfrm>
        </p:spPr>
        <p:txBody>
          <a:bodyPr/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3886200" cy="640080"/>
          </a:xfrm>
        </p:spPr>
        <p:txBody>
          <a:bodyPr>
            <a:spAutoFit/>
          </a:bodyPr>
          <a:lstStyle>
            <a:lvl1pPr marL="0" indent="0">
              <a:buNone/>
              <a:defRPr sz="20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828799"/>
            <a:ext cx="3886200" cy="640080"/>
          </a:xfrm>
        </p:spPr>
        <p:txBody>
          <a:bodyPr>
            <a:spAutoFit/>
          </a:bodyPr>
          <a:lstStyle>
            <a:lvl1pPr marL="0" indent="0">
              <a:buNone/>
              <a:defRPr sz="20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5"/>
          </p:nvPr>
        </p:nvSpPr>
        <p:spPr>
          <a:xfrm>
            <a:off x="457200" y="2514600"/>
            <a:ext cx="3886200" cy="3657600"/>
          </a:xfrm>
        </p:spPr>
        <p:txBody>
          <a:bodyPr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6"/>
          </p:nvPr>
        </p:nvSpPr>
        <p:spPr>
          <a:xfrm>
            <a:off x="4800600" y="2512122"/>
            <a:ext cx="3886200" cy="3657600"/>
          </a:xfrm>
        </p:spPr>
        <p:txBody>
          <a:bodyPr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7A254-C80B-46D0-9DFB-C041A47F6CFC}" type="datetime4">
              <a:rPr lang="en-US" altLang="en-US"/>
              <a:pPr>
                <a:defRPr/>
              </a:pPr>
              <a:t>February 22, 2024</a:t>
            </a:fld>
            <a:endParaRPr lang="en-US" alt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900"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93127-AC01-4AD9-AE14-6F571841CF0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827397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Color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1005840"/>
          </a:xfrm>
        </p:spPr>
        <p:txBody>
          <a:bodyPr/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828797"/>
            <a:ext cx="8229600" cy="4343400"/>
          </a:xfrm>
        </p:spPr>
        <p:txBody>
          <a:bodyPr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solidFill>
                  <a:srgbClr val="FFFFFF"/>
                </a:solidFill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solidFill>
                  <a:srgbClr val="FFFFFF"/>
                </a:solidFill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45D1BE2-BB22-4D37-AF1D-59999976F774}" type="datetime4">
              <a:rPr lang="en-US" altLang="en-US"/>
              <a:pPr>
                <a:defRPr/>
              </a:pPr>
              <a:t>February 22, 2024</a:t>
            </a:fld>
            <a:endParaRPr lang="en-US" altLang="en-US"/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88DFC97-A281-4611-9B74-7D72448191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191744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Color Background +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1005840"/>
          </a:xfrm>
        </p:spPr>
        <p:txBody>
          <a:bodyPr/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57200" y="1828797"/>
            <a:ext cx="3886200" cy="4343400"/>
          </a:xfrm>
        </p:spPr>
        <p:txBody>
          <a:bodyPr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solidFill>
                  <a:srgbClr val="FFFFFF"/>
                </a:solidFill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solidFill>
                  <a:srgbClr val="FFFFFF"/>
                </a:solidFill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4800600" y="1828800"/>
            <a:ext cx="3886200" cy="4343400"/>
          </a:xfrm>
        </p:spPr>
        <p:txBody>
          <a:bodyPr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solidFill>
                  <a:srgbClr val="FFFFFF"/>
                </a:solidFill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solidFill>
                  <a:srgbClr val="FFFFFF"/>
                </a:solidFill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E30D2FD-3D01-41A6-89A7-08C7FB5C6C92}" type="datetime4">
              <a:rPr lang="en-US" altLang="en-US"/>
              <a:pPr>
                <a:defRPr/>
              </a:pPr>
              <a:t>February 22, 2024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60CA50F-4009-4292-9C47-6C71CA7BDF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771651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Color Background + 2-Column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1005840"/>
          </a:xfrm>
        </p:spPr>
        <p:txBody>
          <a:bodyPr/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799"/>
            <a:ext cx="3886200" cy="640080"/>
          </a:xfrm>
        </p:spPr>
        <p:txBody>
          <a:bodyPr>
            <a:spAutoFit/>
          </a:bodyPr>
          <a:lstStyle>
            <a:lvl1pPr marL="0" indent="0">
              <a:buNone/>
              <a:defRPr sz="2000" b="1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828798"/>
            <a:ext cx="3886200" cy="640080"/>
          </a:xfrm>
        </p:spPr>
        <p:txBody>
          <a:bodyPr>
            <a:spAutoFit/>
          </a:bodyPr>
          <a:lstStyle>
            <a:lvl1pPr marL="0" indent="0">
              <a:buNone/>
              <a:defRPr sz="2000" b="1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457200" y="2516451"/>
            <a:ext cx="3886200" cy="3657600"/>
          </a:xfrm>
        </p:spPr>
        <p:txBody>
          <a:bodyPr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solidFill>
                  <a:srgbClr val="FFFFFF"/>
                </a:solidFill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solidFill>
                  <a:srgbClr val="FFFFFF"/>
                </a:solidFill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4800600" y="2516454"/>
            <a:ext cx="3886200" cy="3657600"/>
          </a:xfrm>
        </p:spPr>
        <p:txBody>
          <a:bodyPr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solidFill>
                  <a:srgbClr val="FFFFFF"/>
                </a:solidFill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solidFill>
                  <a:srgbClr val="FFFFFF"/>
                </a:solidFill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766833C-63B0-4513-997E-76BBC2E33766}" type="datetime4">
              <a:rPr lang="en-US" altLang="en-US"/>
              <a:pPr>
                <a:defRPr/>
              </a:pPr>
              <a:t>February 22, 2024</a:t>
            </a:fld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CA0CDD1-07E9-4046-B117-4482DBEFF1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06852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Color Background +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356613"/>
            <a:ext cx="6629400" cy="1005840"/>
          </a:xfrm>
        </p:spPr>
        <p:txBody>
          <a:bodyPr/>
          <a:lstStyle>
            <a:lvl1pPr algn="l">
              <a:defRPr sz="2500" b="1">
                <a:solidFill>
                  <a:srgbClr val="D57500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828800"/>
            <a:ext cx="8229600" cy="3429000"/>
          </a:xfrm>
        </p:spPr>
        <p:txBody>
          <a:bodyPr rtlCol="0" anchor="ctr">
            <a:spAutoFit/>
          </a:bodyPr>
          <a:lstStyle>
            <a:lvl1pPr marL="0" indent="0" algn="ctr">
              <a:buNone/>
              <a:defRPr sz="1800" i="1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486400"/>
            <a:ext cx="8229600" cy="685800"/>
          </a:xfrm>
        </p:spPr>
        <p:txBody>
          <a:bodyPr>
            <a:spAutoFit/>
          </a:bodyPr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D5A513-E888-4B1E-908D-0E5ADB60B188}" type="datetime4">
              <a:rPr lang="en-US" altLang="en-US"/>
              <a:pPr>
                <a:defRPr/>
              </a:pPr>
              <a:t>February 22, 2024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317794-24EC-4F3C-BA95-B6D0807B0D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284749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Color Background +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1005840"/>
          </a:xfrm>
        </p:spPr>
        <p:txBody>
          <a:bodyPr/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828800"/>
            <a:ext cx="8229600" cy="3429000"/>
          </a:xfrm>
        </p:spPr>
        <p:txBody>
          <a:bodyPr rtlCol="0" anchor="ctr">
            <a:spAutoFit/>
          </a:bodyPr>
          <a:lstStyle>
            <a:lvl1pPr marL="0" indent="0" algn="ctr">
              <a:buNone/>
              <a:defRPr sz="1800" i="1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486400"/>
            <a:ext cx="8229600" cy="685800"/>
          </a:xfrm>
        </p:spPr>
        <p:txBody>
          <a:bodyPr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077AA51-CB92-45DE-917C-8CB05D748913}" type="datetime4">
              <a:rPr lang="en-US" altLang="en-US"/>
              <a:pPr>
                <a:defRPr/>
              </a:pPr>
              <a:t>February 22, 2024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4DD698F-DB18-470F-91F7-609294FAE4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1514853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Color Background +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1005840"/>
          </a:xfrm>
        </p:spPr>
        <p:txBody>
          <a:bodyPr/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646F09B-67CF-4081-9375-64F48BEB7C7E}" type="datetime4">
              <a:rPr lang="en-US" altLang="en-US"/>
              <a:pPr>
                <a:defRPr/>
              </a:pPr>
              <a:t>February 22, 2024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C888ADD-D5B8-4197-A30C-D93F05B26B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872607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FA37A-7AB6-45BC-BFFF-E499D0956E11}" type="datetime1">
              <a:rPr lang="en-US" altLang="en-US"/>
              <a:pPr>
                <a:defRPr/>
              </a:pPr>
              <a:t>2/22/24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AAEB6-2A18-4CA4-950F-57DDA9941C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3633018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DCE879-88B9-4D12-9994-CAD0A19A4F01}" type="datetime1">
              <a:rPr lang="en-US" altLang="en-US"/>
              <a:pPr>
                <a:defRPr/>
              </a:pPr>
              <a:t>2/22/24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489F7-647C-4344-AE64-F0A8671F46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3327478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974213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0" y="2628782"/>
            <a:ext cx="9144000" cy="1600438"/>
          </a:xfrm>
          <a:noFill/>
          <a:ln w="25400">
            <a:noFill/>
          </a:ln>
          <a:effectLst/>
        </p:spPr>
        <p:txBody>
          <a:bodyPr lIns="457200" tIns="457200" rIns="457200" bIns="457200" anchor="ctr"/>
          <a:lstStyle>
            <a:lvl1pPr algn="l"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8229600" cy="4572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cap="all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5613" y="5257800"/>
            <a:ext cx="8229600" cy="2286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457200" y="5540477"/>
            <a:ext cx="8229600" cy="2286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900" dirty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9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5FAFB5D-FCEA-480E-9B93-D1D10497509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059564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Line 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987425"/>
            <a:ext cx="9144000" cy="58705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621792"/>
          </a:xfrm>
        </p:spPr>
        <p:txBody>
          <a:bodyPr/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371596"/>
            <a:ext cx="8229600" cy="4800600"/>
          </a:xfrm>
        </p:spPr>
        <p:txBody>
          <a:bodyPr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8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0" tIns="0" rIns="0" bIns="0"/>
          <a:lstStyle>
            <a:lvl1pPr fontAlgn="auto">
              <a:spcBef>
                <a:spcPts val="0"/>
              </a:spcBef>
              <a:spcAft>
                <a:spcPts val="0"/>
              </a:spcAft>
              <a:defRPr sz="900" dirty="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900" smtClean="0">
                <a:latin typeface="Arial"/>
                <a:cs typeface="Arial"/>
              </a:defRPr>
            </a:lvl1pPr>
          </a:lstStyle>
          <a:p>
            <a:pPr>
              <a:defRPr/>
            </a:pPr>
            <a:fld id="{A297D7B7-7F94-40DC-BD11-AFE2A38C27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900" dirty="0"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2293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Line Title +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987425"/>
            <a:ext cx="9144000" cy="58705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621792"/>
          </a:xfrm>
        </p:spPr>
        <p:txBody>
          <a:bodyPr/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57200" y="1371596"/>
            <a:ext cx="3886200" cy="4800600"/>
          </a:xfrm>
        </p:spPr>
        <p:txBody>
          <a:bodyPr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3"/>
          </p:nvPr>
        </p:nvSpPr>
        <p:spPr>
          <a:xfrm>
            <a:off x="4800600" y="1369118"/>
            <a:ext cx="3886200" cy="4800600"/>
          </a:xfrm>
        </p:spPr>
        <p:txBody>
          <a:bodyPr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900" dirty="0"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900" smtClean="0">
                <a:latin typeface="Arial"/>
                <a:cs typeface="Arial"/>
              </a:defRPr>
            </a:lvl1pPr>
          </a:lstStyle>
          <a:p>
            <a:pPr>
              <a:defRPr/>
            </a:pPr>
            <a:fld id="{756966CA-1580-4203-91E1-CDB826FF528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748908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Line Title + 2-Column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987425"/>
            <a:ext cx="9144000" cy="58705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621792"/>
          </a:xfrm>
        </p:spPr>
        <p:txBody>
          <a:bodyPr/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3886200" cy="640080"/>
          </a:xfrm>
        </p:spPr>
        <p:txBody>
          <a:bodyPr>
            <a:spAutoFit/>
          </a:bodyPr>
          <a:lstStyle>
            <a:lvl1pPr marL="0" indent="0">
              <a:buNone/>
              <a:defRPr sz="20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371599"/>
            <a:ext cx="3886200" cy="640080"/>
          </a:xfrm>
        </p:spPr>
        <p:txBody>
          <a:bodyPr>
            <a:spAutoFit/>
          </a:bodyPr>
          <a:lstStyle>
            <a:lvl1pPr marL="0" indent="0">
              <a:buNone/>
              <a:defRPr sz="20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5"/>
          </p:nvPr>
        </p:nvSpPr>
        <p:spPr>
          <a:xfrm>
            <a:off x="457200" y="2059241"/>
            <a:ext cx="3886200" cy="4114800"/>
          </a:xfrm>
        </p:spPr>
        <p:txBody>
          <a:bodyPr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6"/>
          </p:nvPr>
        </p:nvSpPr>
        <p:spPr>
          <a:xfrm>
            <a:off x="4800600" y="2056763"/>
            <a:ext cx="3886200" cy="4114800"/>
          </a:xfrm>
        </p:spPr>
        <p:txBody>
          <a:bodyPr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7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0" tIns="0" rIns="0" bIns="0"/>
          <a:lstStyle>
            <a:lvl1pPr fontAlgn="auto">
              <a:spcBef>
                <a:spcPts val="0"/>
              </a:spcBef>
              <a:spcAft>
                <a:spcPts val="0"/>
              </a:spcAft>
              <a:defRPr sz="900" dirty="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900" dirty="0"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900" smtClean="0">
                <a:latin typeface="Arial"/>
                <a:cs typeface="Arial"/>
              </a:defRPr>
            </a:lvl1pPr>
          </a:lstStyle>
          <a:p>
            <a:pPr>
              <a:defRPr/>
            </a:pPr>
            <a:fld id="{33D333D5-3480-4B80-9923-E276C74427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189603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Line Title +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987425"/>
            <a:ext cx="9144000" cy="58705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621792"/>
          </a:xfrm>
        </p:spPr>
        <p:txBody>
          <a:bodyPr/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371600"/>
            <a:ext cx="8229600" cy="3886200"/>
          </a:xfrm>
        </p:spPr>
        <p:txBody>
          <a:bodyPr rtlCol="0" anchor="ctr">
            <a:spAutoFit/>
          </a:bodyPr>
          <a:lstStyle>
            <a:lvl1pPr marL="0" indent="0" algn="ctr">
              <a:buNone/>
              <a:defRPr sz="1800" i="1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486400"/>
            <a:ext cx="8229600" cy="685800"/>
          </a:xfrm>
        </p:spPr>
        <p:txBody>
          <a:bodyPr>
            <a:spAutoFit/>
          </a:bodyPr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900" dirty="0"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900" smtClean="0">
                <a:latin typeface="Arial"/>
                <a:cs typeface="Arial"/>
              </a:defRPr>
            </a:lvl1pPr>
          </a:lstStyle>
          <a:p>
            <a:pPr>
              <a:defRPr/>
            </a:pPr>
            <a:fld id="{54584021-A468-48BD-BD66-3AD647B1FB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3991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Color Background +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356613"/>
            <a:ext cx="6629400" cy="1005840"/>
          </a:xfrm>
        </p:spPr>
        <p:txBody>
          <a:bodyPr/>
          <a:lstStyle>
            <a:lvl1pPr algn="l">
              <a:defRPr sz="2500" b="1">
                <a:solidFill>
                  <a:srgbClr val="D57500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77EA7-E228-4DFE-A2FE-878EE70A4082}" type="datetime4">
              <a:rPr lang="en-US" altLang="en-US"/>
              <a:pPr>
                <a:defRPr/>
              </a:pPr>
              <a:t>February 22, 2024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C12458-2076-4511-8F2C-0953231B14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168947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Lin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987425"/>
            <a:ext cx="9144000" cy="58705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621792"/>
          </a:xfrm>
        </p:spPr>
        <p:txBody>
          <a:bodyPr/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900" dirty="0"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900" smtClean="0">
                <a:latin typeface="Arial"/>
                <a:cs typeface="Arial"/>
              </a:defRPr>
            </a:lvl1pPr>
          </a:lstStyle>
          <a:p>
            <a:pPr>
              <a:defRPr/>
            </a:pPr>
            <a:fld id="{E20B4D27-BF45-4479-9589-E60B26B55E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786102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Line 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371600"/>
            <a:ext cx="9144000" cy="5486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1005840"/>
          </a:xfrm>
        </p:spPr>
        <p:txBody>
          <a:bodyPr/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343400"/>
          </a:xfrm>
        </p:spPr>
        <p:txBody>
          <a:bodyPr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900" smtClean="0">
                <a:latin typeface="Arial"/>
                <a:cs typeface="Arial"/>
              </a:defRPr>
            </a:lvl1pPr>
          </a:lstStyle>
          <a:p>
            <a:pPr>
              <a:defRPr/>
            </a:pPr>
            <a:fld id="{ED78F623-8027-4280-A55B-276B2F9CC6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900" dirty="0"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44798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Line Title +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371600"/>
            <a:ext cx="9144000" cy="5486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1005840"/>
          </a:xfrm>
        </p:spPr>
        <p:txBody>
          <a:bodyPr/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3886200" cy="4343400"/>
          </a:xfrm>
        </p:spPr>
        <p:txBody>
          <a:bodyPr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5"/>
          </p:nvPr>
        </p:nvSpPr>
        <p:spPr>
          <a:xfrm>
            <a:off x="4800600" y="1828800"/>
            <a:ext cx="3886200" cy="4343400"/>
          </a:xfrm>
        </p:spPr>
        <p:txBody>
          <a:bodyPr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900" dirty="0"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900" smtClean="0">
                <a:latin typeface="Arial"/>
                <a:cs typeface="Arial"/>
              </a:defRPr>
            </a:lvl1pPr>
          </a:lstStyle>
          <a:p>
            <a:pPr>
              <a:defRPr/>
            </a:pPr>
            <a:fld id="{2EF40AA1-10FC-494A-A9D5-BC97B5C52C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638102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Line Title + 2-Column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371600"/>
            <a:ext cx="9144000" cy="5486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1005840"/>
          </a:xfrm>
        </p:spPr>
        <p:txBody>
          <a:bodyPr/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3886200" cy="640080"/>
          </a:xfrm>
        </p:spPr>
        <p:txBody>
          <a:bodyPr>
            <a:spAutoFit/>
          </a:bodyPr>
          <a:lstStyle>
            <a:lvl1pPr marL="0" indent="0">
              <a:buNone/>
              <a:defRPr sz="20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828799"/>
            <a:ext cx="3886200" cy="640080"/>
          </a:xfrm>
        </p:spPr>
        <p:txBody>
          <a:bodyPr>
            <a:spAutoFit/>
          </a:bodyPr>
          <a:lstStyle>
            <a:lvl1pPr marL="0" indent="0">
              <a:buNone/>
              <a:defRPr sz="20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5"/>
          </p:nvPr>
        </p:nvSpPr>
        <p:spPr>
          <a:xfrm>
            <a:off x="457200" y="2514600"/>
            <a:ext cx="3886200" cy="3657600"/>
          </a:xfrm>
        </p:spPr>
        <p:txBody>
          <a:bodyPr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6"/>
          </p:nvPr>
        </p:nvSpPr>
        <p:spPr>
          <a:xfrm>
            <a:off x="4800600" y="2512122"/>
            <a:ext cx="3886200" cy="3657600"/>
          </a:xfrm>
        </p:spPr>
        <p:txBody>
          <a:bodyPr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900" dirty="0"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900" smtClean="0">
                <a:latin typeface="Arial"/>
                <a:cs typeface="Arial"/>
              </a:defRPr>
            </a:lvl1pPr>
          </a:lstStyle>
          <a:p>
            <a:pPr>
              <a:defRPr/>
            </a:pPr>
            <a:fld id="{7A063DF4-C644-4928-B707-6753E3A2F60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296529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Color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1005840"/>
          </a:xfrm>
        </p:spPr>
        <p:txBody>
          <a:bodyPr/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828797"/>
            <a:ext cx="8229600" cy="4343400"/>
          </a:xfrm>
        </p:spPr>
        <p:txBody>
          <a:bodyPr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solidFill>
                  <a:srgbClr val="FFFFFF"/>
                </a:solidFill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solidFill>
                  <a:srgbClr val="FFFFFF"/>
                </a:solidFill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8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0" tIns="0" rIns="0" bIns="0"/>
          <a:lstStyle>
            <a:lvl1pPr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2EF99727-1EB0-4C9E-A744-12CCCA61E699}" type="datetime4">
              <a:rPr lang="en-US"/>
              <a:pPr>
                <a:defRPr/>
              </a:pPr>
              <a:t>February 22, 2024</a:t>
            </a:fld>
            <a:endParaRPr lang="en-US" dirty="0"/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900" smtClean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6F567DB2-69BC-429A-9BAE-A29186A749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900" dirty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600500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Color Background +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1005840"/>
          </a:xfrm>
        </p:spPr>
        <p:txBody>
          <a:bodyPr/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57200" y="1828797"/>
            <a:ext cx="3886200" cy="4343400"/>
          </a:xfrm>
        </p:spPr>
        <p:txBody>
          <a:bodyPr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solidFill>
                  <a:srgbClr val="FFFFFF"/>
                </a:solidFill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solidFill>
                  <a:srgbClr val="FFFFFF"/>
                </a:solidFill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4800600" y="1828800"/>
            <a:ext cx="3886200" cy="4343400"/>
          </a:xfrm>
        </p:spPr>
        <p:txBody>
          <a:bodyPr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solidFill>
                  <a:srgbClr val="FFFFFF"/>
                </a:solidFill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solidFill>
                  <a:srgbClr val="FFFFFF"/>
                </a:solidFill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900" dirty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900" smtClean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A4014004-9E92-4FD2-BCA7-6B8A367CBB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603428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Color Background + 2-Column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1005840"/>
          </a:xfrm>
        </p:spPr>
        <p:txBody>
          <a:bodyPr/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799"/>
            <a:ext cx="3886200" cy="640080"/>
          </a:xfrm>
        </p:spPr>
        <p:txBody>
          <a:bodyPr>
            <a:spAutoFit/>
          </a:bodyPr>
          <a:lstStyle>
            <a:lvl1pPr marL="0" indent="0">
              <a:buNone/>
              <a:defRPr sz="2000" b="1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828798"/>
            <a:ext cx="3886200" cy="640080"/>
          </a:xfrm>
        </p:spPr>
        <p:txBody>
          <a:bodyPr>
            <a:spAutoFit/>
          </a:bodyPr>
          <a:lstStyle>
            <a:lvl1pPr marL="0" indent="0">
              <a:buNone/>
              <a:defRPr sz="2000" b="1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457200" y="2516451"/>
            <a:ext cx="3886200" cy="3657600"/>
          </a:xfrm>
        </p:spPr>
        <p:txBody>
          <a:bodyPr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solidFill>
                  <a:srgbClr val="FFFFFF"/>
                </a:solidFill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solidFill>
                  <a:srgbClr val="FFFFFF"/>
                </a:solidFill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4800600" y="2516454"/>
            <a:ext cx="3886200" cy="3657600"/>
          </a:xfrm>
        </p:spPr>
        <p:txBody>
          <a:bodyPr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solidFill>
                  <a:srgbClr val="FFFFFF"/>
                </a:solidFill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solidFill>
                  <a:srgbClr val="FFFFFF"/>
                </a:solidFill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0" tIns="0" rIns="0" bIns="0"/>
          <a:lstStyle>
            <a:lvl1pPr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0BFF9721-6BAF-4167-A23C-8F480DF6A065}" type="datetime4">
              <a:rPr lang="en-US"/>
              <a:pPr>
                <a:defRPr/>
              </a:pPr>
              <a:t>February 22, 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900" dirty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900" smtClean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6CB6F831-6BB0-45B9-B797-FB8DEF11F5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796545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Color Background +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1005840"/>
          </a:xfrm>
        </p:spPr>
        <p:txBody>
          <a:bodyPr/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828800"/>
            <a:ext cx="8229600" cy="3429000"/>
          </a:xfrm>
        </p:spPr>
        <p:txBody>
          <a:bodyPr rtlCol="0" anchor="ctr">
            <a:spAutoFit/>
          </a:bodyPr>
          <a:lstStyle>
            <a:lvl1pPr marL="0" indent="0" algn="ctr">
              <a:buNone/>
              <a:defRPr sz="1800" i="1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486400"/>
            <a:ext cx="8229600" cy="685800"/>
          </a:xfrm>
        </p:spPr>
        <p:txBody>
          <a:bodyPr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0" tIns="0" rIns="0" bIns="0"/>
          <a:lstStyle>
            <a:lvl1pPr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816BA0DF-94EA-4393-BD12-11DA83BAF400}" type="datetime4">
              <a:rPr lang="en-US"/>
              <a:pPr>
                <a:defRPr/>
              </a:pPr>
              <a:t>February 22, 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900" dirty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900" smtClean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DD265B87-2610-4B7C-82B2-8F27C1D3AA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429028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Color Background +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1005840"/>
          </a:xfrm>
        </p:spPr>
        <p:txBody>
          <a:bodyPr/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0" tIns="0" rIns="0" bIns="0"/>
          <a:lstStyle>
            <a:lvl1pPr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B81C85D4-DDA1-4DA8-8FD1-A67981DD9F81}" type="datetime4">
              <a:rPr lang="en-US"/>
              <a:pPr>
                <a:defRPr/>
              </a:pPr>
              <a:t>February 22, 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900" dirty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900" smtClean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80FEBB2A-EC90-481D-9A29-E9A94A1A087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306524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buSzPct val="60000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42913" y="6429375"/>
            <a:ext cx="4883150" cy="4286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dirty="0">
                <a:solidFill>
                  <a:prstClr val="black"/>
                </a:solidFill>
                <a:latin typeface="Arial"/>
                <a:ea typeface="ＭＳ Ｐゴシック" charset="-128"/>
              </a:defRPr>
            </a:lvl1pPr>
          </a:lstStyle>
          <a:p>
            <a:pPr>
              <a:defRPr/>
            </a:pPr>
            <a:r>
              <a:rPr lang="en-US"/>
              <a:t>Slide </a:t>
            </a:r>
            <a:r>
              <a:rPr lang="en-US">
                <a:cs typeface="Arial" charset="0"/>
              </a:rPr>
              <a:t>•</a:t>
            </a:r>
            <a:r>
              <a:rPr lang="en-US"/>
              <a:t> </a:t>
            </a:r>
            <a:fld id="{B9C39863-2164-42EF-AF73-58AAD4F2EEA2}" type="slidenum">
              <a:rPr lang="en-US"/>
              <a:pPr>
                <a:defRPr/>
              </a:pPr>
              <a:t>‹#›</a:t>
            </a:fld>
            <a:r>
              <a:rPr lang="en-US">
                <a:latin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744747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0" y="2628782"/>
            <a:ext cx="9144000" cy="1600438"/>
          </a:xfrm>
          <a:noFill/>
          <a:ln w="25400">
            <a:noFill/>
          </a:ln>
          <a:effectLst/>
        </p:spPr>
        <p:txBody>
          <a:bodyPr lIns="457200" tIns="457200" rIns="457200" bIns="457200" anchor="ctr"/>
          <a:lstStyle>
            <a:lvl1pPr algn="l"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8229600" cy="4572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cap="all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5613" y="5257800"/>
            <a:ext cx="8229600" cy="2286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457200" y="5540477"/>
            <a:ext cx="8229600" cy="2286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CBE73EF-9783-4FBE-8C92-370FA1EDDE5C}" type="datetime4">
              <a:rPr lang="en-US" altLang="en-US"/>
              <a:pPr>
                <a:defRPr/>
              </a:pPr>
              <a:t>February 22, 2024</a:t>
            </a:fld>
            <a:endParaRPr lang="en-US" alt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z="9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826A2A7-75F1-43BC-B33E-836221C043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9329093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0" y="2628782"/>
            <a:ext cx="9144000" cy="1600438"/>
          </a:xfrm>
          <a:noFill/>
          <a:ln w="25400">
            <a:noFill/>
          </a:ln>
          <a:effectLst/>
        </p:spPr>
        <p:txBody>
          <a:bodyPr lIns="457200" tIns="457200" rIns="457200" bIns="457200" anchor="ctr"/>
          <a:lstStyle>
            <a:lvl1pPr algn="l"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8229600" cy="4572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cap="all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5613" y="5257800"/>
            <a:ext cx="8229600" cy="2286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457200" y="5540477"/>
            <a:ext cx="8229600" cy="2286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870F745-4AFB-4507-A2EA-80CCC9B41D6F}" type="datetime4">
              <a:rPr lang="en-US" altLang="en-US"/>
              <a:pPr>
                <a:defRPr/>
              </a:pPr>
              <a:t>February 22, 2024</a:t>
            </a:fld>
            <a:endParaRPr lang="en-US" alt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9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9EC04A-9F7E-4337-8AC9-04A01AEA46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266287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Line 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987425"/>
            <a:ext cx="9144000" cy="58705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621792"/>
          </a:xfrm>
        </p:spPr>
        <p:txBody>
          <a:bodyPr/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371596"/>
            <a:ext cx="8229600" cy="4800600"/>
          </a:xfrm>
        </p:spPr>
        <p:txBody>
          <a:bodyPr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250516-AE30-409A-A107-36831DA7BCCA}" type="datetime4">
              <a:rPr lang="en-US" altLang="en-US"/>
              <a:pPr>
                <a:defRPr/>
              </a:pPr>
              <a:t>February 22, 2024</a:t>
            </a:fld>
            <a:endParaRPr lang="en-US" altLang="en-US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F21D9D-8072-4744-BA59-617412A12D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900"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236467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Line Title +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987425"/>
            <a:ext cx="9144000" cy="58705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621792"/>
          </a:xfrm>
        </p:spPr>
        <p:txBody>
          <a:bodyPr/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57200" y="1371596"/>
            <a:ext cx="3886200" cy="4800600"/>
          </a:xfrm>
        </p:spPr>
        <p:txBody>
          <a:bodyPr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3"/>
          </p:nvPr>
        </p:nvSpPr>
        <p:spPr>
          <a:xfrm>
            <a:off x="4800600" y="1369118"/>
            <a:ext cx="3886200" cy="4800600"/>
          </a:xfrm>
        </p:spPr>
        <p:txBody>
          <a:bodyPr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87B272-7012-47BD-8AF7-DA0EFBFC58CF}" type="datetime4">
              <a:rPr lang="en-US" altLang="en-US"/>
              <a:pPr>
                <a:defRPr/>
              </a:pPr>
              <a:t>February 22, 2024</a:t>
            </a:fld>
            <a:endParaRPr lang="en-US" alt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900"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AD5CA-731E-4986-9EFB-2F3B5BC5E9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2318818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Line Title + 2-Column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987425"/>
            <a:ext cx="9144000" cy="58705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621792"/>
          </a:xfrm>
        </p:spPr>
        <p:txBody>
          <a:bodyPr/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3886200" cy="640080"/>
          </a:xfrm>
        </p:spPr>
        <p:txBody>
          <a:bodyPr>
            <a:spAutoFit/>
          </a:bodyPr>
          <a:lstStyle>
            <a:lvl1pPr marL="0" indent="0">
              <a:buNone/>
              <a:defRPr sz="20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371599"/>
            <a:ext cx="3886200" cy="640080"/>
          </a:xfrm>
        </p:spPr>
        <p:txBody>
          <a:bodyPr>
            <a:spAutoFit/>
          </a:bodyPr>
          <a:lstStyle>
            <a:lvl1pPr marL="0" indent="0">
              <a:buNone/>
              <a:defRPr sz="20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5"/>
          </p:nvPr>
        </p:nvSpPr>
        <p:spPr>
          <a:xfrm>
            <a:off x="457200" y="2059241"/>
            <a:ext cx="3886200" cy="4114800"/>
          </a:xfrm>
        </p:spPr>
        <p:txBody>
          <a:bodyPr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6"/>
          </p:nvPr>
        </p:nvSpPr>
        <p:spPr>
          <a:xfrm>
            <a:off x="4800600" y="2056763"/>
            <a:ext cx="3886200" cy="4114800"/>
          </a:xfrm>
        </p:spPr>
        <p:txBody>
          <a:bodyPr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A1F1A5-4EC1-4FFE-9EAA-95A14933E11B}" type="datetime4">
              <a:rPr lang="en-US" altLang="en-US"/>
              <a:pPr>
                <a:defRPr/>
              </a:pPr>
              <a:t>February 22, 2024</a:t>
            </a:fld>
            <a:endParaRPr lang="en-US" alt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900"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72C695-C5D8-49BB-A9DE-E981FFFEA6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7483449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Line Title +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987425"/>
            <a:ext cx="9144000" cy="58705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621792"/>
          </a:xfrm>
        </p:spPr>
        <p:txBody>
          <a:bodyPr/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371600"/>
            <a:ext cx="8229600" cy="3886200"/>
          </a:xfrm>
        </p:spPr>
        <p:txBody>
          <a:bodyPr rtlCol="0" anchor="ctr">
            <a:spAutoFit/>
          </a:bodyPr>
          <a:lstStyle>
            <a:lvl1pPr marL="0" indent="0" algn="ctr">
              <a:buNone/>
              <a:defRPr sz="1800" i="1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486400"/>
            <a:ext cx="8229600" cy="685800"/>
          </a:xfrm>
        </p:spPr>
        <p:txBody>
          <a:bodyPr>
            <a:spAutoFit/>
          </a:bodyPr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0BFA5-6980-487E-8B3C-3D43143DD7FB}" type="datetime4">
              <a:rPr lang="en-US" altLang="en-US"/>
              <a:pPr>
                <a:defRPr/>
              </a:pPr>
              <a:t>February 22, 2024</a:t>
            </a:fld>
            <a:endParaRPr lang="en-US" alt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900"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222277-805D-4946-9A2D-3C00D3B6D7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8293579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Lin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987425"/>
            <a:ext cx="9144000" cy="58705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621792"/>
          </a:xfrm>
        </p:spPr>
        <p:txBody>
          <a:bodyPr/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64B57D-8E3A-46C5-96F9-3C95636EA7BF}" type="datetime4">
              <a:rPr lang="en-US" altLang="en-US"/>
              <a:pPr>
                <a:defRPr/>
              </a:pPr>
              <a:t>February 22, 2024</a:t>
            </a:fld>
            <a:endParaRPr lang="en-US" alt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900"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198615-166F-4F86-A858-5B0671B506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6560289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Line 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371600"/>
            <a:ext cx="9144000" cy="5486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1005840"/>
          </a:xfrm>
        </p:spPr>
        <p:txBody>
          <a:bodyPr/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343400"/>
          </a:xfrm>
        </p:spPr>
        <p:txBody>
          <a:bodyPr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53531-CE8C-4044-9D26-73799A40F0D6}" type="datetime4">
              <a:rPr lang="en-US" altLang="en-US"/>
              <a:pPr>
                <a:defRPr/>
              </a:pPr>
              <a:t>February 22, 2024</a:t>
            </a:fld>
            <a:endParaRPr lang="en-US" altLang="en-US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86169-6EFC-4ABE-89E6-29C30EEAE8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900"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976978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Line Title +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371600"/>
            <a:ext cx="9144000" cy="5486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1005840"/>
          </a:xfrm>
        </p:spPr>
        <p:txBody>
          <a:bodyPr/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3886200" cy="4343400"/>
          </a:xfrm>
        </p:spPr>
        <p:txBody>
          <a:bodyPr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5"/>
          </p:nvPr>
        </p:nvSpPr>
        <p:spPr>
          <a:xfrm>
            <a:off x="4800600" y="1828800"/>
            <a:ext cx="3886200" cy="4343400"/>
          </a:xfrm>
        </p:spPr>
        <p:txBody>
          <a:bodyPr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6FA3DE-034D-45A0-AA66-C60C38DB3CEE}" type="datetime4">
              <a:rPr lang="en-US" altLang="en-US"/>
              <a:pPr>
                <a:defRPr/>
              </a:pPr>
              <a:t>February 22, 2024</a:t>
            </a:fld>
            <a:endParaRPr lang="en-US" alt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900"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1B873-289C-4FC7-A38A-B1E13B95DD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2657774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Line Title + 2-Column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371600"/>
            <a:ext cx="9144000" cy="5486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1005840"/>
          </a:xfrm>
        </p:spPr>
        <p:txBody>
          <a:bodyPr/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3886200" cy="640080"/>
          </a:xfrm>
        </p:spPr>
        <p:txBody>
          <a:bodyPr>
            <a:spAutoFit/>
          </a:bodyPr>
          <a:lstStyle>
            <a:lvl1pPr marL="0" indent="0">
              <a:buNone/>
              <a:defRPr sz="20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828799"/>
            <a:ext cx="3886200" cy="640080"/>
          </a:xfrm>
        </p:spPr>
        <p:txBody>
          <a:bodyPr>
            <a:spAutoFit/>
          </a:bodyPr>
          <a:lstStyle>
            <a:lvl1pPr marL="0" indent="0">
              <a:buNone/>
              <a:defRPr sz="20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5"/>
          </p:nvPr>
        </p:nvSpPr>
        <p:spPr>
          <a:xfrm>
            <a:off x="457200" y="2514600"/>
            <a:ext cx="3886200" cy="3657600"/>
          </a:xfrm>
        </p:spPr>
        <p:txBody>
          <a:bodyPr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6"/>
          </p:nvPr>
        </p:nvSpPr>
        <p:spPr>
          <a:xfrm>
            <a:off x="4800600" y="2512122"/>
            <a:ext cx="3886200" cy="3657600"/>
          </a:xfrm>
        </p:spPr>
        <p:txBody>
          <a:bodyPr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11ACF9-127F-4453-B9FE-E5B5C0B20AE2}" type="datetime4">
              <a:rPr lang="en-US" altLang="en-US"/>
              <a:pPr>
                <a:defRPr/>
              </a:pPr>
              <a:t>February 22, 2024</a:t>
            </a:fld>
            <a:endParaRPr lang="en-US" alt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900"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39989-4007-4C8C-A67B-A11B3D4FD0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9366770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Color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1005840"/>
          </a:xfrm>
        </p:spPr>
        <p:txBody>
          <a:bodyPr/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828797"/>
            <a:ext cx="8229600" cy="4343400"/>
          </a:xfrm>
        </p:spPr>
        <p:txBody>
          <a:bodyPr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solidFill>
                  <a:srgbClr val="FFFFFF"/>
                </a:solidFill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solidFill>
                  <a:srgbClr val="FFFFFF"/>
                </a:solidFill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C0D472D-FED3-493E-BA8D-6CDC8CCEC0F0}" type="datetime4">
              <a:rPr lang="en-US" altLang="en-US"/>
              <a:pPr>
                <a:defRPr/>
              </a:pPr>
              <a:t>February 22, 2024</a:t>
            </a:fld>
            <a:endParaRPr lang="en-US" altLang="en-US"/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C335D2F-1781-4DAC-B085-08488CA0AC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7030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Line 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987425"/>
            <a:ext cx="9144000" cy="58705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621792"/>
          </a:xfrm>
        </p:spPr>
        <p:txBody>
          <a:bodyPr/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371596"/>
            <a:ext cx="8229600" cy="4800600"/>
          </a:xfrm>
        </p:spPr>
        <p:txBody>
          <a:bodyPr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9004BC-FDBA-414D-89C8-5061123DC95B}" type="datetime4">
              <a:rPr lang="en-US" altLang="en-US"/>
              <a:pPr>
                <a:defRPr/>
              </a:pPr>
              <a:t>February 22, 2024</a:t>
            </a:fld>
            <a:endParaRPr lang="en-US" altLang="en-US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2A9E06-25D8-450C-AF68-49FAF6A841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z="900"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8775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Color Background +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1005840"/>
          </a:xfrm>
        </p:spPr>
        <p:txBody>
          <a:bodyPr/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57200" y="1828797"/>
            <a:ext cx="3886200" cy="4343400"/>
          </a:xfrm>
        </p:spPr>
        <p:txBody>
          <a:bodyPr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solidFill>
                  <a:srgbClr val="FFFFFF"/>
                </a:solidFill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solidFill>
                  <a:srgbClr val="FFFFFF"/>
                </a:solidFill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4800600" y="1828800"/>
            <a:ext cx="3886200" cy="4343400"/>
          </a:xfrm>
        </p:spPr>
        <p:txBody>
          <a:bodyPr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solidFill>
                  <a:srgbClr val="FFFFFF"/>
                </a:solidFill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solidFill>
                  <a:srgbClr val="FFFFFF"/>
                </a:solidFill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EC20991-3D91-4DC5-A633-3E88F4C1CA6E}" type="datetime4">
              <a:rPr lang="en-US" altLang="en-US"/>
              <a:pPr>
                <a:defRPr/>
              </a:pPr>
              <a:t>February 22, 2024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CADA080-D660-4FF4-BEAA-51D67BE1AD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5700861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Color Background + 2-Column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1005840"/>
          </a:xfrm>
        </p:spPr>
        <p:txBody>
          <a:bodyPr/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799"/>
            <a:ext cx="3886200" cy="640080"/>
          </a:xfrm>
        </p:spPr>
        <p:txBody>
          <a:bodyPr>
            <a:spAutoFit/>
          </a:bodyPr>
          <a:lstStyle>
            <a:lvl1pPr marL="0" indent="0">
              <a:buNone/>
              <a:defRPr sz="2000" b="1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828798"/>
            <a:ext cx="3886200" cy="640080"/>
          </a:xfrm>
        </p:spPr>
        <p:txBody>
          <a:bodyPr>
            <a:spAutoFit/>
          </a:bodyPr>
          <a:lstStyle>
            <a:lvl1pPr marL="0" indent="0">
              <a:buNone/>
              <a:defRPr sz="2000" b="1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457200" y="2516451"/>
            <a:ext cx="3886200" cy="3657600"/>
          </a:xfrm>
        </p:spPr>
        <p:txBody>
          <a:bodyPr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solidFill>
                  <a:srgbClr val="FFFFFF"/>
                </a:solidFill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solidFill>
                  <a:srgbClr val="FFFFFF"/>
                </a:solidFill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4800600" y="2516454"/>
            <a:ext cx="3886200" cy="3657600"/>
          </a:xfrm>
        </p:spPr>
        <p:txBody>
          <a:bodyPr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solidFill>
                  <a:srgbClr val="FFFFFF"/>
                </a:solidFill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solidFill>
                  <a:srgbClr val="FFFFFF"/>
                </a:solidFill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6F0C32D-163B-46C1-81D5-E1025F721E5A}" type="datetime4">
              <a:rPr lang="en-US" altLang="en-US"/>
              <a:pPr>
                <a:defRPr/>
              </a:pPr>
              <a:t>February 22, 2024</a:t>
            </a:fld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F4AFF6F-E5D0-41BA-8E07-A81EDA11A7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2458893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Color Background +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1005840"/>
          </a:xfrm>
        </p:spPr>
        <p:txBody>
          <a:bodyPr/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828800"/>
            <a:ext cx="8229600" cy="3429000"/>
          </a:xfrm>
        </p:spPr>
        <p:txBody>
          <a:bodyPr rtlCol="0" anchor="ctr">
            <a:spAutoFit/>
          </a:bodyPr>
          <a:lstStyle>
            <a:lvl1pPr marL="0" indent="0" algn="ctr">
              <a:buNone/>
              <a:defRPr sz="1800" i="1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486400"/>
            <a:ext cx="8229600" cy="685800"/>
          </a:xfrm>
        </p:spPr>
        <p:txBody>
          <a:bodyPr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41503C8-90C7-4E51-B153-41CD033F00B0}" type="datetime4">
              <a:rPr lang="en-US" altLang="en-US"/>
              <a:pPr>
                <a:defRPr/>
              </a:pPr>
              <a:t>February 22, 2024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B175DA6-25BE-4F95-8642-118B965886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4363855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Color Background +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1005840"/>
          </a:xfrm>
        </p:spPr>
        <p:txBody>
          <a:bodyPr/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38017C4-9D1B-4632-9CAF-125D4408EC60}" type="datetime4">
              <a:rPr lang="en-US" altLang="en-US"/>
              <a:pPr>
                <a:defRPr/>
              </a:pPr>
              <a:t>February 22, 2024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954A647-457E-4149-8359-8C7141B325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4292293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C2720-8318-42A5-8D52-8E9EADBC3127}" type="datetime1">
              <a:rPr lang="en-US" altLang="en-US"/>
              <a:pPr>
                <a:defRPr/>
              </a:pPr>
              <a:t>2/22/24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C2246D-481C-490F-8E76-4A96CD7734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0757693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EFFED-CF78-4AFD-8D39-B34FDC9FDDB8}" type="datetime1">
              <a:rPr lang="en-US" altLang="en-US"/>
              <a:pPr>
                <a:defRPr/>
              </a:pPr>
              <a:t>2/22/24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F0F39-2716-45A1-AEDE-5677987074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1064478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628782"/>
            <a:ext cx="9144000" cy="1600438"/>
          </a:xfrm>
          <a:noFill/>
          <a:ln w="25400">
            <a:noFill/>
          </a:ln>
          <a:effectLst/>
        </p:spPr>
        <p:txBody>
          <a:bodyPr lIns="457200" tIns="457200" rIns="457200" bIns="457200" anchor="ctr"/>
          <a:lstStyle>
            <a:lvl1pPr algn="l"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8229600" cy="4572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cap="all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5613" y="5257800"/>
            <a:ext cx="8229600" cy="2286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457200" y="5540477"/>
            <a:ext cx="8229600" cy="2286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 defTabSz="457200">
              <a:defRPr sz="9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F1103D1-67A0-4A75-8A2F-ACE74EA16917}" type="datetime4">
              <a:rPr lang="en-US"/>
              <a:pPr>
                <a:defRPr/>
              </a:pPr>
              <a:t>February 22, 2024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defTabSz="457200">
              <a:defRPr sz="900" dirty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defTabSz="457200">
              <a:defRPr sz="9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18A57E6-86CB-4E2B-8760-4927E6EBB5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820722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Line 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987425"/>
            <a:ext cx="9144000" cy="58705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621792"/>
          </a:xfrm>
        </p:spPr>
        <p:txBody>
          <a:bodyPr/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597"/>
            <a:ext cx="8229600" cy="4800600"/>
          </a:xfrm>
        </p:spPr>
        <p:txBody>
          <a:bodyPr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  <a:lvl6pPr marL="2286000" indent="0">
              <a:buNone/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8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 defTabSz="457200">
              <a:defRPr sz="900" smtClean="0">
                <a:latin typeface="Arial"/>
                <a:cs typeface="Arial"/>
              </a:defRPr>
            </a:lvl1pPr>
          </a:lstStyle>
          <a:p>
            <a:pPr>
              <a:defRPr/>
            </a:pPr>
            <a:fld id="{1D2C79C3-A9EA-466C-B3C6-E1ADA9FD7B01}" type="datetime4">
              <a:rPr lang="en-US"/>
              <a:pPr>
                <a:defRPr/>
              </a:pPr>
              <a:t>February 22, 2024</a:t>
            </a:fld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>
            <a:lvl1pPr defTabSz="457200">
              <a:defRPr sz="900" smtClean="0">
                <a:latin typeface="Arial"/>
                <a:cs typeface="Arial"/>
              </a:defRPr>
            </a:lvl1pPr>
          </a:lstStyle>
          <a:p>
            <a:pPr>
              <a:defRPr/>
            </a:pPr>
            <a:fld id="{A32F04EB-AB4E-431C-9E53-946E4F8AFF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10"/>
          <p:cNvSpPr>
            <a:spLocks noGrp="1"/>
          </p:cNvSpPr>
          <p:nvPr userDrawn="1">
            <p:ph type="ftr" sz="quarter" idx="12"/>
          </p:nvPr>
        </p:nvSpPr>
        <p:spPr/>
        <p:txBody>
          <a:bodyPr/>
          <a:lstStyle>
            <a:lvl1pPr defTabSz="457200">
              <a:defRPr sz="900" dirty="0"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012704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Line Title +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987425"/>
            <a:ext cx="9144000" cy="58705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621792"/>
          </a:xfrm>
        </p:spPr>
        <p:txBody>
          <a:bodyPr/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597"/>
            <a:ext cx="3886200" cy="4800600"/>
          </a:xfrm>
        </p:spPr>
        <p:txBody>
          <a:bodyPr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800600" y="1371600"/>
            <a:ext cx="3886200" cy="4800600"/>
          </a:xfrm>
        </p:spPr>
        <p:txBody>
          <a:bodyPr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Date Placeholder 4"/>
          <p:cNvSpPr>
            <a:spLocks noGrp="1"/>
          </p:cNvSpPr>
          <p:nvPr userDrawn="1">
            <p:ph type="dt" sz="half" idx="14"/>
          </p:nvPr>
        </p:nvSpPr>
        <p:spPr/>
        <p:txBody>
          <a:bodyPr/>
          <a:lstStyle>
            <a:lvl1pPr defTabSz="457200">
              <a:defRPr sz="900" smtClean="0">
                <a:latin typeface="Arial"/>
                <a:cs typeface="Arial"/>
              </a:defRPr>
            </a:lvl1pPr>
          </a:lstStyle>
          <a:p>
            <a:pPr>
              <a:defRPr/>
            </a:pPr>
            <a:fld id="{5420E88B-06CF-4997-A14F-79E6B9CE1DE7}" type="datetime4">
              <a:rPr lang="en-US"/>
              <a:pPr>
                <a:defRPr/>
              </a:pPr>
              <a:t>February 22, 2024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 userDrawn="1">
            <p:ph type="ftr" sz="quarter" idx="15"/>
          </p:nvPr>
        </p:nvSpPr>
        <p:spPr/>
        <p:txBody>
          <a:bodyPr/>
          <a:lstStyle>
            <a:lvl1pPr defTabSz="457200">
              <a:defRPr sz="900" dirty="0"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>
            <a:lvl1pPr defTabSz="457200">
              <a:defRPr sz="900" smtClean="0">
                <a:latin typeface="Arial"/>
                <a:cs typeface="Arial"/>
              </a:defRPr>
            </a:lvl1pPr>
          </a:lstStyle>
          <a:p>
            <a:pPr>
              <a:defRPr/>
            </a:pPr>
            <a:fld id="{90A8A6B2-A11F-45EE-8D39-BB8BED0228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700768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Line Title + 2-Column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987425"/>
            <a:ext cx="9144000" cy="58705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sz="half" idx="13"/>
          </p:nvPr>
        </p:nvSpPr>
        <p:spPr>
          <a:xfrm>
            <a:off x="457200" y="2059242"/>
            <a:ext cx="3886200" cy="4114800"/>
          </a:xfrm>
        </p:spPr>
        <p:txBody>
          <a:bodyPr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800600" y="2059245"/>
            <a:ext cx="3886200" cy="4114800"/>
          </a:xfrm>
        </p:spPr>
        <p:txBody>
          <a:bodyPr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621792"/>
          </a:xfrm>
        </p:spPr>
        <p:txBody>
          <a:bodyPr/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3886200" cy="640080"/>
          </a:xfrm>
        </p:spPr>
        <p:txBody>
          <a:bodyPr>
            <a:spAutoFit/>
          </a:bodyPr>
          <a:lstStyle>
            <a:lvl1pPr marL="0" indent="0">
              <a:buNone/>
              <a:defRPr sz="20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371599"/>
            <a:ext cx="3886200" cy="640080"/>
          </a:xfrm>
        </p:spPr>
        <p:txBody>
          <a:bodyPr>
            <a:spAutoFit/>
          </a:bodyPr>
          <a:lstStyle>
            <a:lvl1pPr marL="0" indent="0">
              <a:buNone/>
              <a:defRPr sz="20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Date Placeholder 6"/>
          <p:cNvSpPr>
            <a:spLocks noGrp="1"/>
          </p:cNvSpPr>
          <p:nvPr userDrawn="1">
            <p:ph type="dt" sz="half" idx="15"/>
          </p:nvPr>
        </p:nvSpPr>
        <p:spPr/>
        <p:txBody>
          <a:bodyPr/>
          <a:lstStyle>
            <a:lvl1pPr defTabSz="457200">
              <a:defRPr sz="900" smtClean="0">
                <a:latin typeface="Arial"/>
                <a:cs typeface="Arial"/>
              </a:defRPr>
            </a:lvl1pPr>
          </a:lstStyle>
          <a:p>
            <a:pPr>
              <a:defRPr/>
            </a:pPr>
            <a:fld id="{42C581C3-CB68-4549-9BE1-A571F838B425}" type="datetime4">
              <a:rPr lang="en-US"/>
              <a:pPr>
                <a:defRPr/>
              </a:pPr>
              <a:t>February 22, 2024</a:t>
            </a:fld>
            <a:endParaRPr lang="en-US" dirty="0"/>
          </a:p>
        </p:txBody>
      </p:sp>
      <p:sp>
        <p:nvSpPr>
          <p:cNvPr id="9" name="Footer Placeholder 7"/>
          <p:cNvSpPr>
            <a:spLocks noGrp="1"/>
          </p:cNvSpPr>
          <p:nvPr userDrawn="1">
            <p:ph type="ftr" sz="quarter" idx="16"/>
          </p:nvPr>
        </p:nvSpPr>
        <p:spPr/>
        <p:txBody>
          <a:bodyPr/>
          <a:lstStyle>
            <a:lvl1pPr defTabSz="457200">
              <a:defRPr sz="900" dirty="0"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 userDrawn="1">
            <p:ph type="sldNum" sz="quarter" idx="17"/>
          </p:nvPr>
        </p:nvSpPr>
        <p:spPr/>
        <p:txBody>
          <a:bodyPr/>
          <a:lstStyle>
            <a:lvl1pPr defTabSz="457200">
              <a:defRPr sz="900" smtClean="0">
                <a:latin typeface="Arial"/>
                <a:cs typeface="Arial"/>
              </a:defRPr>
            </a:lvl1pPr>
          </a:lstStyle>
          <a:p>
            <a:pPr>
              <a:defRPr/>
            </a:pPr>
            <a:fld id="{B27CAEAC-850F-413E-9A13-B486B32C19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8532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Line Title +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987425"/>
            <a:ext cx="9144000" cy="58705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621792"/>
          </a:xfrm>
        </p:spPr>
        <p:txBody>
          <a:bodyPr/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57200" y="1371596"/>
            <a:ext cx="3886200" cy="4800600"/>
          </a:xfrm>
        </p:spPr>
        <p:txBody>
          <a:bodyPr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3"/>
          </p:nvPr>
        </p:nvSpPr>
        <p:spPr>
          <a:xfrm>
            <a:off x="4800600" y="1369118"/>
            <a:ext cx="3886200" cy="4800600"/>
          </a:xfrm>
        </p:spPr>
        <p:txBody>
          <a:bodyPr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FE4C8-11D9-4E6D-9095-B44D23B0E96C}" type="datetime4">
              <a:rPr lang="en-US" altLang="en-US"/>
              <a:pPr>
                <a:defRPr/>
              </a:pPr>
              <a:t>February 22, 2024</a:t>
            </a:fld>
            <a:endParaRPr lang="en-US" alt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sz="900"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70B5C-E205-4C62-B676-B6705BF616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2800681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-Line Title +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987425"/>
            <a:ext cx="9144000" cy="58705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621792"/>
          </a:xfrm>
        </p:spPr>
        <p:txBody>
          <a:bodyPr/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371600"/>
            <a:ext cx="8229600" cy="3886200"/>
          </a:xfrm>
        </p:spPr>
        <p:txBody>
          <a:bodyPr rtlCol="0" anchor="ctr">
            <a:spAutoFit/>
          </a:bodyPr>
          <a:lstStyle>
            <a:lvl1pPr marL="0" indent="0" algn="ctr">
              <a:buNone/>
              <a:defRPr sz="1800" i="1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486400"/>
            <a:ext cx="8229600" cy="685800"/>
          </a:xfrm>
        </p:spPr>
        <p:txBody>
          <a:bodyPr>
            <a:spAutoFit/>
          </a:bodyPr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 defTabSz="457200">
              <a:defRPr sz="900" smtClean="0">
                <a:latin typeface="Arial"/>
                <a:cs typeface="Arial"/>
              </a:defRPr>
            </a:lvl1pPr>
          </a:lstStyle>
          <a:p>
            <a:pPr>
              <a:defRPr/>
            </a:pPr>
            <a:fld id="{F23F9E3E-7661-4A1F-954B-E7DACAABACCE}" type="datetime4">
              <a:rPr lang="en-US"/>
              <a:pPr>
                <a:defRPr/>
              </a:pPr>
              <a:t>February 22, 2024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 defTabSz="457200">
              <a:defRPr sz="900" dirty="0"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 defTabSz="457200">
              <a:defRPr sz="900" smtClean="0">
                <a:latin typeface="Arial"/>
                <a:cs typeface="Arial"/>
              </a:defRPr>
            </a:lvl1pPr>
          </a:lstStyle>
          <a:p>
            <a:pPr>
              <a:defRPr/>
            </a:pPr>
            <a:fld id="{9ECBBCCC-AEA6-4474-B34B-199B6E71A0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184949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-Lin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987425"/>
            <a:ext cx="9144000" cy="58705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621792"/>
          </a:xfrm>
        </p:spPr>
        <p:txBody>
          <a:bodyPr/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2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 defTabSz="457200">
              <a:defRPr sz="900" smtClean="0">
                <a:latin typeface="Arial"/>
                <a:cs typeface="Arial"/>
              </a:defRPr>
            </a:lvl1pPr>
          </a:lstStyle>
          <a:p>
            <a:pPr>
              <a:defRPr/>
            </a:pPr>
            <a:fld id="{FDA67CA3-9913-40B3-BEF8-19310B33F6C7}" type="datetime4">
              <a:rPr lang="en-US"/>
              <a:pPr>
                <a:defRPr/>
              </a:pPr>
              <a:t>February 22, 2024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 defTabSz="457200">
              <a:defRPr sz="900" dirty="0"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 defTabSz="457200">
              <a:defRPr sz="900" smtClean="0">
                <a:latin typeface="Arial"/>
                <a:cs typeface="Arial"/>
              </a:defRPr>
            </a:lvl1pPr>
          </a:lstStyle>
          <a:p>
            <a:pPr>
              <a:defRPr/>
            </a:pPr>
            <a:fld id="{5E480C9A-6A06-4882-88CA-66517C450D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383069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Line 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371600"/>
            <a:ext cx="9144000" cy="5486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1005840"/>
          </a:xfrm>
        </p:spPr>
        <p:txBody>
          <a:bodyPr/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57200" y="1828800"/>
            <a:ext cx="8229600" cy="4343400"/>
          </a:xfrm>
        </p:spPr>
        <p:txBody>
          <a:bodyPr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  <a:lvl6pPr marL="2286000" indent="0">
              <a:buNone/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8"/>
          <p:cNvSpPr>
            <a:spLocks noGrp="1"/>
          </p:cNvSpPr>
          <p:nvPr userDrawn="1">
            <p:ph type="dt" sz="half" idx="14"/>
          </p:nvPr>
        </p:nvSpPr>
        <p:spPr/>
        <p:txBody>
          <a:bodyPr/>
          <a:lstStyle>
            <a:lvl1pPr defTabSz="457200">
              <a:defRPr sz="900" smtClean="0">
                <a:latin typeface="Arial"/>
                <a:cs typeface="Arial"/>
              </a:defRPr>
            </a:lvl1pPr>
          </a:lstStyle>
          <a:p>
            <a:pPr>
              <a:defRPr/>
            </a:pPr>
            <a:fld id="{4D7ABC5B-D519-4DBE-A470-677BBD5448C2}" type="datetime4">
              <a:rPr lang="en-US"/>
              <a:pPr>
                <a:defRPr/>
              </a:pPr>
              <a:t>February 22, 2024</a:t>
            </a:fld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 userDrawn="1">
            <p:ph type="sldNum" sz="quarter" idx="15"/>
          </p:nvPr>
        </p:nvSpPr>
        <p:spPr/>
        <p:txBody>
          <a:bodyPr/>
          <a:lstStyle>
            <a:lvl1pPr defTabSz="457200">
              <a:defRPr sz="900" smtClean="0">
                <a:latin typeface="Arial"/>
                <a:cs typeface="Arial"/>
              </a:defRPr>
            </a:lvl1pPr>
          </a:lstStyle>
          <a:p>
            <a:pPr>
              <a:defRPr/>
            </a:pPr>
            <a:fld id="{42A3784F-9348-41B4-B34E-FCDD18F00A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10"/>
          <p:cNvSpPr>
            <a:spLocks noGrp="1"/>
          </p:cNvSpPr>
          <p:nvPr userDrawn="1">
            <p:ph type="ftr" sz="quarter" idx="16"/>
          </p:nvPr>
        </p:nvSpPr>
        <p:spPr/>
        <p:txBody>
          <a:bodyPr/>
          <a:lstStyle>
            <a:lvl1pPr defTabSz="457200">
              <a:defRPr sz="900" dirty="0"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989606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Line Title +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371600"/>
            <a:ext cx="9144000" cy="5486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1005840"/>
          </a:xfrm>
        </p:spPr>
        <p:txBody>
          <a:bodyPr/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57200" y="1830027"/>
            <a:ext cx="3886200" cy="4343400"/>
          </a:xfrm>
        </p:spPr>
        <p:txBody>
          <a:bodyPr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800600" y="1830030"/>
            <a:ext cx="3886200" cy="4343400"/>
          </a:xfrm>
        </p:spPr>
        <p:txBody>
          <a:bodyPr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Date Placeholder 4"/>
          <p:cNvSpPr>
            <a:spLocks noGrp="1"/>
          </p:cNvSpPr>
          <p:nvPr userDrawn="1">
            <p:ph type="dt" sz="half" idx="15"/>
          </p:nvPr>
        </p:nvSpPr>
        <p:spPr/>
        <p:txBody>
          <a:bodyPr/>
          <a:lstStyle>
            <a:lvl1pPr defTabSz="457200">
              <a:defRPr sz="900" smtClean="0">
                <a:latin typeface="Arial"/>
                <a:cs typeface="Arial"/>
              </a:defRPr>
            </a:lvl1pPr>
          </a:lstStyle>
          <a:p>
            <a:pPr>
              <a:defRPr/>
            </a:pPr>
            <a:fld id="{BDD96D68-1FF8-4295-8CE2-244F528C9CB7}" type="datetime4">
              <a:rPr lang="en-US"/>
              <a:pPr>
                <a:defRPr/>
              </a:pPr>
              <a:t>February 22, 2024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 userDrawn="1">
            <p:ph type="ftr" sz="quarter" idx="16"/>
          </p:nvPr>
        </p:nvSpPr>
        <p:spPr/>
        <p:txBody>
          <a:bodyPr/>
          <a:lstStyle>
            <a:lvl1pPr defTabSz="457200">
              <a:defRPr sz="900" dirty="0"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 userDrawn="1">
            <p:ph type="sldNum" sz="quarter" idx="17"/>
          </p:nvPr>
        </p:nvSpPr>
        <p:spPr/>
        <p:txBody>
          <a:bodyPr/>
          <a:lstStyle>
            <a:lvl1pPr defTabSz="457200">
              <a:defRPr sz="900" smtClean="0">
                <a:latin typeface="Arial"/>
                <a:cs typeface="Arial"/>
              </a:defRPr>
            </a:lvl1pPr>
          </a:lstStyle>
          <a:p>
            <a:pPr>
              <a:defRPr/>
            </a:pPr>
            <a:fld id="{B1FBCDB9-84AB-4673-A69D-8DB42D3B078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75497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Line Title + 2-Column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371600"/>
            <a:ext cx="9144000" cy="5486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1005840"/>
          </a:xfrm>
        </p:spPr>
        <p:txBody>
          <a:bodyPr/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3886200" cy="640080"/>
          </a:xfrm>
        </p:spPr>
        <p:txBody>
          <a:bodyPr>
            <a:spAutoFit/>
          </a:bodyPr>
          <a:lstStyle>
            <a:lvl1pPr marL="0" indent="0">
              <a:buNone/>
              <a:defRPr sz="20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828799"/>
            <a:ext cx="3886200" cy="640080"/>
          </a:xfrm>
        </p:spPr>
        <p:txBody>
          <a:bodyPr>
            <a:spAutoFit/>
          </a:bodyPr>
          <a:lstStyle>
            <a:lvl1pPr marL="0" indent="0">
              <a:buNone/>
              <a:defRPr sz="20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3"/>
          </p:nvPr>
        </p:nvSpPr>
        <p:spPr>
          <a:xfrm>
            <a:off x="457200" y="2517672"/>
            <a:ext cx="3886200" cy="3657600"/>
          </a:xfrm>
        </p:spPr>
        <p:txBody>
          <a:bodyPr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800600" y="2517675"/>
            <a:ext cx="3886200" cy="3657600"/>
          </a:xfrm>
        </p:spPr>
        <p:txBody>
          <a:bodyPr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6"/>
          <p:cNvSpPr>
            <a:spLocks noGrp="1"/>
          </p:cNvSpPr>
          <p:nvPr userDrawn="1">
            <p:ph type="dt" sz="half" idx="15"/>
          </p:nvPr>
        </p:nvSpPr>
        <p:spPr/>
        <p:txBody>
          <a:bodyPr/>
          <a:lstStyle>
            <a:lvl1pPr defTabSz="457200">
              <a:defRPr sz="900" smtClean="0">
                <a:latin typeface="Arial"/>
                <a:cs typeface="Arial"/>
              </a:defRPr>
            </a:lvl1pPr>
          </a:lstStyle>
          <a:p>
            <a:pPr>
              <a:defRPr/>
            </a:pPr>
            <a:fld id="{52BC0EFA-579C-4FDF-973F-1357FF81C28C}" type="datetime4">
              <a:rPr lang="en-US"/>
              <a:pPr>
                <a:defRPr/>
              </a:pPr>
              <a:t>February 22, 2024</a:t>
            </a:fld>
            <a:endParaRPr lang="en-US" dirty="0"/>
          </a:p>
        </p:txBody>
      </p:sp>
      <p:sp>
        <p:nvSpPr>
          <p:cNvPr id="9" name="Footer Placeholder 7"/>
          <p:cNvSpPr>
            <a:spLocks noGrp="1"/>
          </p:cNvSpPr>
          <p:nvPr userDrawn="1">
            <p:ph type="ftr" sz="quarter" idx="16"/>
          </p:nvPr>
        </p:nvSpPr>
        <p:spPr/>
        <p:txBody>
          <a:bodyPr/>
          <a:lstStyle>
            <a:lvl1pPr defTabSz="457200">
              <a:defRPr sz="900" dirty="0"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 userDrawn="1">
            <p:ph type="sldNum" sz="quarter" idx="17"/>
          </p:nvPr>
        </p:nvSpPr>
        <p:spPr/>
        <p:txBody>
          <a:bodyPr/>
          <a:lstStyle>
            <a:lvl1pPr defTabSz="457200">
              <a:defRPr sz="900" smtClean="0">
                <a:latin typeface="Arial"/>
                <a:cs typeface="Arial"/>
              </a:defRPr>
            </a:lvl1pPr>
          </a:lstStyle>
          <a:p>
            <a:pPr>
              <a:defRPr/>
            </a:pPr>
            <a:fld id="{1F722008-D2F8-41C8-91B8-25DA0F8633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959553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Color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1005840"/>
          </a:xfrm>
        </p:spPr>
        <p:txBody>
          <a:bodyPr/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797"/>
            <a:ext cx="8229600" cy="4343400"/>
          </a:xfrm>
        </p:spPr>
        <p:txBody>
          <a:bodyPr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solidFill>
                  <a:srgbClr val="FFFFFF"/>
                </a:solidFill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solidFill>
                  <a:srgbClr val="FFFFFF"/>
                </a:solidFill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 sz="900" smtClean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E9E97630-5CAD-431E-A867-9A553BF72F6F}" type="datetime4">
              <a:rPr lang="en-US"/>
              <a:pPr>
                <a:defRPr/>
              </a:pPr>
              <a:t>February 22, 2024</a:t>
            </a:fld>
            <a:endParaRPr lang="en-US" dirty="0"/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457200">
              <a:defRPr sz="900" smtClean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9E99C646-EE3A-4161-B3D9-4327F2115D7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defTabSz="457200">
              <a:defRPr sz="900" dirty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062612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fld id="{91FBCA23-E6B0-4020-9304-CFD6466AD0A9}" type="slidenum">
              <a:rPr lang="en-US"/>
              <a:pPr>
                <a:defRPr/>
              </a:pPr>
              <a:t>‹#›</a:t>
            </a:fld>
            <a:r>
              <a:rPr lang="en-US" dirty="0">
                <a:latin typeface="Times New Roman" pitchFamily="-80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88866221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2125" y="1676400"/>
            <a:ext cx="4016375" cy="3575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0900" y="1676400"/>
            <a:ext cx="4017963" cy="3575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fld id="{42C87872-83FD-4815-A51E-3DA0FC0967A5}" type="slidenum">
              <a:rPr lang="en-US"/>
              <a:pPr>
                <a:defRPr/>
              </a:pPr>
              <a:t>‹#›</a:t>
            </a:fld>
            <a:r>
              <a:rPr lang="en-US" dirty="0">
                <a:latin typeface="Times New Roman" pitchFamily="-80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79316807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0" y="2628782"/>
            <a:ext cx="9144000" cy="1600438"/>
          </a:xfrm>
          <a:noFill/>
          <a:ln w="25400">
            <a:noFill/>
          </a:ln>
          <a:effectLst/>
        </p:spPr>
        <p:txBody>
          <a:bodyPr lIns="457200" tIns="457200" rIns="457200" bIns="457200" anchor="ctr"/>
          <a:lstStyle>
            <a:lvl1pPr algn="l"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8229600" cy="4572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cap="all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5613" y="5257800"/>
            <a:ext cx="8229600" cy="2286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457200" y="5540477"/>
            <a:ext cx="8229600" cy="2286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9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B52A4A6-53DE-4E87-906B-CD7F55DB4CF1}" type="datetime4">
              <a:rPr lang="en-US"/>
              <a:pPr>
                <a:defRPr/>
              </a:pPr>
              <a:t>February 22, 2024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900" dirty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9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CCD885A-3470-4C29-882A-D1E31BE7CA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158802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Line 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987425"/>
            <a:ext cx="9144000" cy="58705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621792"/>
          </a:xfrm>
        </p:spPr>
        <p:txBody>
          <a:bodyPr/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371598"/>
            <a:ext cx="8229600" cy="4800600"/>
          </a:xfrm>
        </p:spPr>
        <p:txBody>
          <a:bodyPr>
            <a:spAutoFit/>
          </a:bodyPr>
          <a:lstStyle>
            <a:lvl1pPr>
              <a:defRPr sz="20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600">
                <a:latin typeface="Arial"/>
                <a:cs typeface="Arial"/>
              </a:defRPr>
            </a:lvl3pPr>
            <a:lvl4pPr>
              <a:defRPr sz="1400">
                <a:latin typeface="Arial"/>
                <a:cs typeface="Arial"/>
              </a:defRPr>
            </a:lvl4pPr>
            <a:lvl5pPr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900" smtClean="0">
                <a:latin typeface="Arial"/>
                <a:cs typeface="Arial"/>
              </a:defRPr>
            </a:lvl1pPr>
          </a:lstStyle>
          <a:p>
            <a:pPr>
              <a:defRPr/>
            </a:pPr>
            <a:fld id="{DC50A2E9-FCAB-41BE-9E24-614BFBA3E019}" type="datetime4">
              <a:rPr lang="en-US"/>
              <a:pPr>
                <a:defRPr/>
              </a:pPr>
              <a:t>February 22, 2024</a:t>
            </a:fld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900" smtClean="0">
                <a:latin typeface="Arial"/>
                <a:cs typeface="Arial"/>
              </a:defRPr>
            </a:lvl1pPr>
          </a:lstStyle>
          <a:p>
            <a:pPr>
              <a:defRPr/>
            </a:pPr>
            <a:fld id="{0BBF8E93-6213-4AF2-A386-4C92BE0D997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900" dirty="0"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4077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Line Title + 2-Column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987425"/>
            <a:ext cx="9144000" cy="58705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621792"/>
          </a:xfrm>
        </p:spPr>
        <p:txBody>
          <a:bodyPr/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3886200" cy="640080"/>
          </a:xfrm>
        </p:spPr>
        <p:txBody>
          <a:bodyPr>
            <a:spAutoFit/>
          </a:bodyPr>
          <a:lstStyle>
            <a:lvl1pPr marL="0" indent="0">
              <a:buNone/>
              <a:defRPr sz="20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371599"/>
            <a:ext cx="3886200" cy="640080"/>
          </a:xfrm>
        </p:spPr>
        <p:txBody>
          <a:bodyPr>
            <a:spAutoFit/>
          </a:bodyPr>
          <a:lstStyle>
            <a:lvl1pPr marL="0" indent="0">
              <a:buNone/>
              <a:defRPr sz="20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5"/>
          </p:nvPr>
        </p:nvSpPr>
        <p:spPr>
          <a:xfrm>
            <a:off x="457200" y="2059241"/>
            <a:ext cx="3886200" cy="4114800"/>
          </a:xfrm>
        </p:spPr>
        <p:txBody>
          <a:bodyPr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6"/>
          </p:nvPr>
        </p:nvSpPr>
        <p:spPr>
          <a:xfrm>
            <a:off x="4800600" y="2056763"/>
            <a:ext cx="3886200" cy="4114800"/>
          </a:xfrm>
        </p:spPr>
        <p:txBody>
          <a:bodyPr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20E24-0BF4-45C7-9D55-5D426A650D08}" type="datetime4">
              <a:rPr lang="en-US" altLang="en-US"/>
              <a:pPr>
                <a:defRPr/>
              </a:pPr>
              <a:t>February 22, 2024</a:t>
            </a:fld>
            <a:endParaRPr lang="en-US" alt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 sz="900"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2B8952-1258-44FA-A00A-5655769FCA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7906346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Line Title +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987425"/>
            <a:ext cx="9144000" cy="58705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621792"/>
          </a:xfrm>
        </p:spPr>
        <p:txBody>
          <a:bodyPr/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598"/>
            <a:ext cx="3886200" cy="4800600"/>
          </a:xfrm>
        </p:spPr>
        <p:txBody>
          <a:bodyPr>
            <a:spAutoFit/>
          </a:bodyPr>
          <a:lstStyle>
            <a:lvl1pPr>
              <a:defRPr sz="20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600">
                <a:latin typeface="Arial"/>
                <a:cs typeface="Arial"/>
              </a:defRPr>
            </a:lvl3pPr>
            <a:lvl4pPr>
              <a:defRPr sz="1400">
                <a:latin typeface="Arial"/>
                <a:cs typeface="Arial"/>
              </a:defRPr>
            </a:lvl4pPr>
            <a:lvl5pPr>
              <a:defRPr sz="14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371598"/>
            <a:ext cx="3886200" cy="4800600"/>
          </a:xfrm>
        </p:spPr>
        <p:txBody>
          <a:bodyPr>
            <a:spAutoFit/>
          </a:bodyPr>
          <a:lstStyle>
            <a:lvl1pPr>
              <a:defRPr sz="20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600">
                <a:latin typeface="Arial"/>
                <a:cs typeface="Arial"/>
              </a:defRPr>
            </a:lvl3pPr>
            <a:lvl4pPr>
              <a:defRPr sz="1400">
                <a:latin typeface="Arial"/>
                <a:cs typeface="Arial"/>
              </a:defRPr>
            </a:lvl4pPr>
            <a:lvl5pPr>
              <a:defRPr sz="14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900" smtClean="0">
                <a:latin typeface="Arial"/>
                <a:cs typeface="Arial"/>
              </a:defRPr>
            </a:lvl1pPr>
          </a:lstStyle>
          <a:p>
            <a:pPr>
              <a:defRPr/>
            </a:pPr>
            <a:fld id="{1A4EBFD7-E4F3-42F0-AD76-B8D9DAC0DF2D}" type="datetime4">
              <a:rPr lang="en-US"/>
              <a:pPr>
                <a:defRPr/>
              </a:pPr>
              <a:t>February 22, 2024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900" dirty="0"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900" smtClean="0">
                <a:latin typeface="Arial"/>
                <a:cs typeface="Arial"/>
              </a:defRPr>
            </a:lvl1pPr>
          </a:lstStyle>
          <a:p>
            <a:pPr>
              <a:defRPr/>
            </a:pPr>
            <a:fld id="{3A1920DF-681D-4421-A3D0-EC75E8181D8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416233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Line Title + 2-Column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987425"/>
            <a:ext cx="9144000" cy="58705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621792"/>
          </a:xfrm>
        </p:spPr>
        <p:txBody>
          <a:bodyPr/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3886200" cy="640080"/>
          </a:xfrm>
        </p:spPr>
        <p:txBody>
          <a:bodyPr>
            <a:spAutoFit/>
          </a:bodyPr>
          <a:lstStyle>
            <a:lvl1pPr marL="0" indent="0">
              <a:buNone/>
              <a:defRPr sz="20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57399"/>
            <a:ext cx="3886200" cy="4114800"/>
          </a:xfrm>
        </p:spPr>
        <p:txBody>
          <a:bodyPr>
            <a:spAutoFit/>
          </a:bodyPr>
          <a:lstStyle>
            <a:lvl1pPr>
              <a:defRPr sz="20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600">
                <a:latin typeface="Arial"/>
                <a:cs typeface="Arial"/>
              </a:defRPr>
            </a:lvl3pPr>
            <a:lvl4pPr>
              <a:defRPr sz="1400">
                <a:latin typeface="Arial"/>
                <a:cs typeface="Arial"/>
              </a:defRPr>
            </a:lvl4pPr>
            <a:lvl5pPr>
              <a:defRPr sz="14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371599"/>
            <a:ext cx="3886200" cy="640080"/>
          </a:xfrm>
        </p:spPr>
        <p:txBody>
          <a:bodyPr>
            <a:spAutoFit/>
          </a:bodyPr>
          <a:lstStyle>
            <a:lvl1pPr marL="0" indent="0">
              <a:buNone/>
              <a:defRPr sz="20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Content Placeholder 5"/>
          <p:cNvSpPr>
            <a:spLocks noGrp="1"/>
          </p:cNvSpPr>
          <p:nvPr>
            <p:ph sz="quarter" idx="4"/>
          </p:nvPr>
        </p:nvSpPr>
        <p:spPr>
          <a:xfrm>
            <a:off x="4800600" y="2057399"/>
            <a:ext cx="3886200" cy="4114800"/>
          </a:xfrm>
        </p:spPr>
        <p:txBody>
          <a:bodyPr>
            <a:spAutoFit/>
          </a:bodyPr>
          <a:lstStyle>
            <a:lvl1pPr>
              <a:defRPr sz="20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600">
                <a:latin typeface="Arial"/>
                <a:cs typeface="Arial"/>
              </a:defRPr>
            </a:lvl3pPr>
            <a:lvl4pPr>
              <a:defRPr sz="1400">
                <a:latin typeface="Arial"/>
                <a:cs typeface="Arial"/>
              </a:defRPr>
            </a:lvl4pPr>
            <a:lvl5pPr>
              <a:defRPr sz="14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900" smtClean="0">
                <a:latin typeface="Arial"/>
                <a:cs typeface="Arial"/>
              </a:defRPr>
            </a:lvl1pPr>
          </a:lstStyle>
          <a:p>
            <a:pPr>
              <a:defRPr/>
            </a:pPr>
            <a:fld id="{60DF3803-8D15-4E29-89AE-DC1395447F5B}" type="datetime4">
              <a:rPr lang="en-US"/>
              <a:pPr>
                <a:defRPr/>
              </a:pPr>
              <a:t>February 22, 2024</a:t>
            </a:fld>
            <a:endParaRPr lang="en-US" dirty="0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900" dirty="0"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900" smtClean="0">
                <a:latin typeface="Arial"/>
                <a:cs typeface="Arial"/>
              </a:defRPr>
            </a:lvl1pPr>
          </a:lstStyle>
          <a:p>
            <a:pPr>
              <a:defRPr/>
            </a:pPr>
            <a:fld id="{2025C476-DC58-49B2-8E6C-B5189D142A6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634677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Line Title +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987425"/>
            <a:ext cx="9144000" cy="58705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621792"/>
          </a:xfrm>
        </p:spPr>
        <p:txBody>
          <a:bodyPr/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371600"/>
            <a:ext cx="8229600" cy="3886200"/>
          </a:xfrm>
        </p:spPr>
        <p:txBody>
          <a:bodyPr rtlCol="0" anchor="ctr">
            <a:spAutoFit/>
          </a:bodyPr>
          <a:lstStyle>
            <a:lvl1pPr marL="0" indent="0" algn="ctr">
              <a:buNone/>
              <a:defRPr sz="1800" i="1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486400"/>
            <a:ext cx="8229600" cy="685800"/>
          </a:xfrm>
        </p:spPr>
        <p:txBody>
          <a:bodyPr>
            <a:spAutoFit/>
          </a:bodyPr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900" smtClean="0">
                <a:latin typeface="Arial"/>
                <a:cs typeface="Arial"/>
              </a:defRPr>
            </a:lvl1pPr>
          </a:lstStyle>
          <a:p>
            <a:pPr>
              <a:defRPr/>
            </a:pPr>
            <a:fld id="{ABE38D2B-A765-4308-ABA7-1970C90D8425}" type="datetime4">
              <a:rPr lang="en-US"/>
              <a:pPr>
                <a:defRPr/>
              </a:pPr>
              <a:t>February 22, 2024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900" dirty="0"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900" smtClean="0">
                <a:latin typeface="Arial"/>
                <a:cs typeface="Arial"/>
              </a:defRPr>
            </a:lvl1pPr>
          </a:lstStyle>
          <a:p>
            <a:pPr>
              <a:defRPr/>
            </a:pPr>
            <a:fld id="{5E51C4BA-AFD5-4557-87DB-C11412ED5E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430097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Lin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987425"/>
            <a:ext cx="9144000" cy="58705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621792"/>
          </a:xfrm>
        </p:spPr>
        <p:txBody>
          <a:bodyPr/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900" smtClean="0">
                <a:latin typeface="Arial"/>
                <a:cs typeface="Arial"/>
              </a:defRPr>
            </a:lvl1pPr>
          </a:lstStyle>
          <a:p>
            <a:pPr>
              <a:defRPr/>
            </a:pPr>
            <a:fld id="{848C9D78-DA09-4824-A029-E0C344636075}" type="datetime4">
              <a:rPr lang="en-US"/>
              <a:pPr>
                <a:defRPr/>
              </a:pPr>
              <a:t>February 22, 2024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900" dirty="0"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900" smtClean="0">
                <a:latin typeface="Arial"/>
                <a:cs typeface="Arial"/>
              </a:defRPr>
            </a:lvl1pPr>
          </a:lstStyle>
          <a:p>
            <a:pPr>
              <a:defRPr/>
            </a:pPr>
            <a:fld id="{C8D19128-5628-4BFF-8C99-8A5370DDC07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736117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Line 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371600"/>
            <a:ext cx="9144000" cy="54864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1005840"/>
          </a:xfrm>
        </p:spPr>
        <p:txBody>
          <a:bodyPr/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57200" y="1828799"/>
            <a:ext cx="8229600" cy="4343400"/>
          </a:xfrm>
        </p:spPr>
        <p:txBody>
          <a:bodyPr>
            <a:spAutoFit/>
          </a:bodyPr>
          <a:lstStyle>
            <a:lvl1pPr>
              <a:defRPr sz="20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600">
                <a:latin typeface="Arial"/>
                <a:cs typeface="Arial"/>
              </a:defRPr>
            </a:lvl3pPr>
            <a:lvl4pPr>
              <a:defRPr sz="1400">
                <a:latin typeface="Arial"/>
                <a:cs typeface="Arial"/>
              </a:defRPr>
            </a:lvl4pPr>
            <a:lvl5pPr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900" smtClean="0">
                <a:latin typeface="Arial"/>
                <a:cs typeface="Arial"/>
              </a:defRPr>
            </a:lvl1pPr>
          </a:lstStyle>
          <a:p>
            <a:pPr>
              <a:defRPr/>
            </a:pPr>
            <a:fld id="{C62EAE06-DEE8-41DE-95DE-F993EED610BD}" type="datetime4">
              <a:rPr lang="en-US"/>
              <a:pPr>
                <a:defRPr/>
              </a:pPr>
              <a:t>February 22, 2024</a:t>
            </a:fld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900" smtClean="0">
                <a:latin typeface="Arial"/>
                <a:cs typeface="Arial"/>
              </a:defRPr>
            </a:lvl1pPr>
          </a:lstStyle>
          <a:p>
            <a:pPr>
              <a:defRPr/>
            </a:pPr>
            <a:fld id="{972A22FC-6902-4387-A77E-39F9E9486E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900" dirty="0"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148171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Line Title +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371600"/>
            <a:ext cx="9144000" cy="54864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1005840"/>
          </a:xfrm>
        </p:spPr>
        <p:txBody>
          <a:bodyPr/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799"/>
            <a:ext cx="3886200" cy="4343400"/>
          </a:xfrm>
        </p:spPr>
        <p:txBody>
          <a:bodyPr>
            <a:spAutoFit/>
          </a:bodyPr>
          <a:lstStyle>
            <a:lvl1pPr>
              <a:defRPr sz="20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600">
                <a:latin typeface="Arial"/>
                <a:cs typeface="Arial"/>
              </a:defRPr>
            </a:lvl3pPr>
            <a:lvl4pPr>
              <a:defRPr sz="1400">
                <a:latin typeface="Arial"/>
                <a:cs typeface="Arial"/>
              </a:defRPr>
            </a:lvl4pPr>
            <a:lvl5pPr>
              <a:defRPr sz="14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828799"/>
            <a:ext cx="3886200" cy="4343400"/>
          </a:xfrm>
        </p:spPr>
        <p:txBody>
          <a:bodyPr>
            <a:spAutoFit/>
          </a:bodyPr>
          <a:lstStyle>
            <a:lvl1pPr>
              <a:defRPr sz="20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600">
                <a:latin typeface="Arial"/>
                <a:cs typeface="Arial"/>
              </a:defRPr>
            </a:lvl3pPr>
            <a:lvl4pPr>
              <a:defRPr sz="1400">
                <a:latin typeface="Arial"/>
                <a:cs typeface="Arial"/>
              </a:defRPr>
            </a:lvl4pPr>
            <a:lvl5pPr>
              <a:defRPr sz="14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900" smtClean="0">
                <a:latin typeface="Arial"/>
                <a:cs typeface="Arial"/>
              </a:defRPr>
            </a:lvl1pPr>
          </a:lstStyle>
          <a:p>
            <a:pPr>
              <a:defRPr/>
            </a:pPr>
            <a:fld id="{DF311DFA-AF82-42BE-A733-36CFF405E802}" type="datetime4">
              <a:rPr lang="en-US"/>
              <a:pPr>
                <a:defRPr/>
              </a:pPr>
              <a:t>February 22, 2024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900" dirty="0"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900" smtClean="0">
                <a:latin typeface="Arial"/>
                <a:cs typeface="Arial"/>
              </a:defRPr>
            </a:lvl1pPr>
          </a:lstStyle>
          <a:p>
            <a:pPr>
              <a:defRPr/>
            </a:pPr>
            <a:fld id="{60275FE1-D800-42D1-B767-7B8AC54197F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424823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Line Title + 2-Column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371600"/>
            <a:ext cx="9144000" cy="54864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1005840"/>
          </a:xfrm>
        </p:spPr>
        <p:txBody>
          <a:bodyPr/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3886200" cy="640080"/>
          </a:xfrm>
        </p:spPr>
        <p:txBody>
          <a:bodyPr>
            <a:spAutoFit/>
          </a:bodyPr>
          <a:lstStyle>
            <a:lvl1pPr marL="0" indent="0">
              <a:buNone/>
              <a:defRPr sz="20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514599"/>
            <a:ext cx="3886200" cy="3657600"/>
          </a:xfrm>
        </p:spPr>
        <p:txBody>
          <a:bodyPr>
            <a:spAutoFit/>
          </a:bodyPr>
          <a:lstStyle>
            <a:lvl1pPr>
              <a:defRPr sz="20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600">
                <a:latin typeface="Arial"/>
                <a:cs typeface="Arial"/>
              </a:defRPr>
            </a:lvl3pPr>
            <a:lvl4pPr>
              <a:defRPr sz="1400">
                <a:latin typeface="Arial"/>
                <a:cs typeface="Arial"/>
              </a:defRPr>
            </a:lvl4pPr>
            <a:lvl5pPr>
              <a:defRPr sz="14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828799"/>
            <a:ext cx="3886200" cy="640080"/>
          </a:xfrm>
        </p:spPr>
        <p:txBody>
          <a:bodyPr>
            <a:spAutoFit/>
          </a:bodyPr>
          <a:lstStyle>
            <a:lvl1pPr marL="0" indent="0">
              <a:buNone/>
              <a:defRPr sz="20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sz="quarter" idx="4"/>
          </p:nvPr>
        </p:nvSpPr>
        <p:spPr>
          <a:xfrm>
            <a:off x="4800600" y="2514599"/>
            <a:ext cx="3886200" cy="3657600"/>
          </a:xfrm>
        </p:spPr>
        <p:txBody>
          <a:bodyPr>
            <a:spAutoFit/>
          </a:bodyPr>
          <a:lstStyle>
            <a:lvl1pPr>
              <a:defRPr sz="20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600">
                <a:latin typeface="Arial"/>
                <a:cs typeface="Arial"/>
              </a:defRPr>
            </a:lvl3pPr>
            <a:lvl4pPr>
              <a:defRPr sz="1400">
                <a:latin typeface="Arial"/>
                <a:cs typeface="Arial"/>
              </a:defRPr>
            </a:lvl4pPr>
            <a:lvl5pPr>
              <a:defRPr sz="14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900" smtClean="0">
                <a:latin typeface="Arial"/>
                <a:cs typeface="Arial"/>
              </a:defRPr>
            </a:lvl1pPr>
          </a:lstStyle>
          <a:p>
            <a:pPr>
              <a:defRPr/>
            </a:pPr>
            <a:fld id="{ECE08693-CA57-4D1C-8075-2BB4C28D440E}" type="datetime4">
              <a:rPr lang="en-US"/>
              <a:pPr>
                <a:defRPr/>
              </a:pPr>
              <a:t>February 22, 2024</a:t>
            </a:fld>
            <a:endParaRPr lang="en-US" dirty="0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900" dirty="0"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900" smtClean="0">
                <a:latin typeface="Arial"/>
                <a:cs typeface="Arial"/>
              </a:defRPr>
            </a:lvl1pPr>
          </a:lstStyle>
          <a:p>
            <a:pPr>
              <a:defRPr/>
            </a:pPr>
            <a:fld id="{D22AE857-68C0-40BA-AD75-E3EEDB8599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918330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Color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1005840"/>
          </a:xfrm>
        </p:spPr>
        <p:txBody>
          <a:bodyPr/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797"/>
            <a:ext cx="8229600" cy="4343400"/>
          </a:xfrm>
        </p:spPr>
        <p:txBody>
          <a:bodyPr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solidFill>
                  <a:srgbClr val="FFFFFF"/>
                </a:solidFill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solidFill>
                  <a:srgbClr val="FFFFFF"/>
                </a:solidFill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900" smtClean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F6293B21-B30D-4725-B3C3-518B04E6301E}" type="datetime4">
              <a:rPr lang="en-US"/>
              <a:pPr>
                <a:defRPr/>
              </a:pPr>
              <a:t>February 22, 2024</a:t>
            </a:fld>
            <a:endParaRPr lang="en-US" dirty="0"/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900" smtClean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9FA22C0A-E081-435E-98EF-2A2677AEA73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900" dirty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699018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Color Background +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1005840"/>
          </a:xfrm>
        </p:spPr>
        <p:txBody>
          <a:bodyPr/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57200" y="1828797"/>
            <a:ext cx="3886200" cy="4343400"/>
          </a:xfrm>
        </p:spPr>
        <p:txBody>
          <a:bodyPr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solidFill>
                  <a:srgbClr val="FFFFFF"/>
                </a:solidFill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solidFill>
                  <a:srgbClr val="FFFFFF"/>
                </a:solidFill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4796278" y="1828034"/>
            <a:ext cx="3886200" cy="4343400"/>
          </a:xfrm>
        </p:spPr>
        <p:txBody>
          <a:bodyPr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solidFill>
                  <a:srgbClr val="FFFFFF"/>
                </a:solidFill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solidFill>
                  <a:srgbClr val="FFFFFF"/>
                </a:solidFill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900" smtClean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49D23439-E6A8-472C-8662-BEAAD1FE8E8B}" type="datetime4">
              <a:rPr lang="en-US"/>
              <a:pPr>
                <a:defRPr/>
              </a:pPr>
              <a:t>February 22, 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900" dirty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900" smtClean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E009D153-4758-4FDF-AA2A-7E68C1ECEF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538655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Color Background + 2-Column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1005840"/>
          </a:xfrm>
        </p:spPr>
        <p:txBody>
          <a:bodyPr/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799"/>
            <a:ext cx="3886200" cy="640080"/>
          </a:xfrm>
        </p:spPr>
        <p:txBody>
          <a:bodyPr>
            <a:spAutoFit/>
          </a:bodyPr>
          <a:lstStyle>
            <a:lvl1pPr marL="0" indent="0">
              <a:buNone/>
              <a:defRPr sz="2000" b="1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828798"/>
            <a:ext cx="3886200" cy="640080"/>
          </a:xfrm>
        </p:spPr>
        <p:txBody>
          <a:bodyPr>
            <a:spAutoFit/>
          </a:bodyPr>
          <a:lstStyle>
            <a:lvl1pPr marL="0" indent="0">
              <a:buNone/>
              <a:defRPr sz="2000" b="1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457200" y="2514600"/>
            <a:ext cx="3886200" cy="3657600"/>
          </a:xfrm>
        </p:spPr>
        <p:txBody>
          <a:bodyPr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solidFill>
                  <a:srgbClr val="FFFFFF"/>
                </a:solidFill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solidFill>
                  <a:srgbClr val="FFFFFF"/>
                </a:solidFill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4796278" y="2514600"/>
            <a:ext cx="3886200" cy="3657600"/>
          </a:xfrm>
        </p:spPr>
        <p:txBody>
          <a:bodyPr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solidFill>
                  <a:srgbClr val="FFFFFF"/>
                </a:solidFill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solidFill>
                  <a:srgbClr val="FFFFFF"/>
                </a:solidFill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900" smtClean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3D04B57D-0E24-4044-B40D-1208CEECE837}" type="datetime4">
              <a:rPr lang="en-US"/>
              <a:pPr>
                <a:defRPr/>
              </a:pPr>
              <a:t>February 22, 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900" dirty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900" smtClean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F29E2D1E-FFB5-4F04-B687-D3EC7F061CA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9750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Line Title +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987425"/>
            <a:ext cx="9144000" cy="58705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621792"/>
          </a:xfrm>
        </p:spPr>
        <p:txBody>
          <a:bodyPr/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371600"/>
            <a:ext cx="8229600" cy="3886200"/>
          </a:xfrm>
        </p:spPr>
        <p:txBody>
          <a:bodyPr rtlCol="0" anchor="ctr">
            <a:spAutoFit/>
          </a:bodyPr>
          <a:lstStyle>
            <a:lvl1pPr marL="0" indent="0" algn="ctr">
              <a:buNone/>
              <a:defRPr sz="1800" i="1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486400"/>
            <a:ext cx="8229600" cy="685800"/>
          </a:xfrm>
        </p:spPr>
        <p:txBody>
          <a:bodyPr>
            <a:spAutoFit/>
          </a:bodyPr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B57B82-87E0-49C2-8AB7-002A12DB0626}" type="datetime4">
              <a:rPr lang="en-US" altLang="en-US"/>
              <a:pPr>
                <a:defRPr/>
              </a:pPr>
              <a:t>February 22, 2024</a:t>
            </a:fld>
            <a:endParaRPr lang="en-US" alt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804F7-90C7-4823-A90C-776C540184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1558324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Color Background +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1005840"/>
          </a:xfrm>
        </p:spPr>
        <p:txBody>
          <a:bodyPr/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828800"/>
            <a:ext cx="8229600" cy="3429000"/>
          </a:xfrm>
        </p:spPr>
        <p:txBody>
          <a:bodyPr rtlCol="0" anchor="ctr">
            <a:spAutoFit/>
          </a:bodyPr>
          <a:lstStyle>
            <a:lvl1pPr marL="0" indent="0" algn="ctr">
              <a:buNone/>
              <a:defRPr sz="1800" i="1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486400"/>
            <a:ext cx="8229600" cy="685800"/>
          </a:xfrm>
        </p:spPr>
        <p:txBody>
          <a:bodyPr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900" smtClean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A175364D-72D0-41E1-81B6-BE7B80680E6B}" type="datetime4">
              <a:rPr lang="en-US"/>
              <a:pPr>
                <a:defRPr/>
              </a:pPr>
              <a:t>February 22, 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900" dirty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900" smtClean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00428099-5BEC-46CE-9954-C8B0DC8FE0A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7804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Color Background +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1005840"/>
          </a:xfrm>
        </p:spPr>
        <p:txBody>
          <a:bodyPr/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900" smtClean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50807B40-FE2B-496A-AF7B-CC7A997B41EC}" type="datetime4">
              <a:rPr lang="en-US"/>
              <a:pPr>
                <a:defRPr/>
              </a:pPr>
              <a:t>February 22, 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900" dirty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900" smtClean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DD025CDE-27F8-462F-BBB2-1DBCDEB2590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578638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0" y="2628782"/>
            <a:ext cx="9144000" cy="1600438"/>
          </a:xfrm>
          <a:noFill/>
          <a:ln w="25400">
            <a:noFill/>
          </a:ln>
          <a:effectLst/>
        </p:spPr>
        <p:txBody>
          <a:bodyPr lIns="457200" tIns="457200" rIns="457200" bIns="457200" anchor="ctr"/>
          <a:lstStyle>
            <a:lvl1pPr algn="l">
              <a:defRPr sz="4400" b="1">
                <a:solidFill>
                  <a:srgbClr val="D575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8229600" cy="4572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cap="all" baseline="0">
                <a:solidFill>
                  <a:srgbClr val="70727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5613" y="5257800"/>
            <a:ext cx="8229600" cy="2286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457200" y="5540477"/>
            <a:ext cx="8229600" cy="2286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707276"/>
                </a:solidFill>
              </a:defRPr>
            </a:lvl1pPr>
          </a:lstStyle>
          <a:p>
            <a:pPr>
              <a:defRPr/>
            </a:pPr>
            <a:fld id="{AF54CDB4-27A6-4698-B40A-225C77C482AB}" type="datetime4">
              <a:rPr lang="en-US"/>
              <a:pPr>
                <a:defRPr/>
              </a:pPr>
              <a:t>February 22, 2024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dirty="0">
                <a:solidFill>
                  <a:srgbClr val="707276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707276"/>
                </a:solidFill>
              </a:defRPr>
            </a:lvl1pPr>
          </a:lstStyle>
          <a:p>
            <a:pPr>
              <a:defRPr/>
            </a:pPr>
            <a:fld id="{0871D992-0978-4519-8EFB-1D402A4A98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158234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Line 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987425"/>
            <a:ext cx="9144000" cy="58705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356613"/>
            <a:ext cx="6629400" cy="621792"/>
          </a:xfrm>
        </p:spPr>
        <p:txBody>
          <a:bodyPr/>
          <a:lstStyle>
            <a:lvl1pPr algn="l">
              <a:defRPr sz="2500" b="1">
                <a:solidFill>
                  <a:srgbClr val="D57500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1371598"/>
            <a:ext cx="8229600" cy="4800600"/>
          </a:xfrm>
        </p:spPr>
        <p:txBody>
          <a:bodyPr>
            <a:spAutoFit/>
          </a:bodyPr>
          <a:lstStyle>
            <a:lvl1pPr>
              <a:defRPr sz="20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600">
                <a:latin typeface="Arial"/>
                <a:cs typeface="Arial"/>
              </a:defRPr>
            </a:lvl3pPr>
            <a:lvl4pPr>
              <a:defRPr sz="1400">
                <a:latin typeface="Arial"/>
                <a:cs typeface="Arial"/>
              </a:defRPr>
            </a:lvl4pPr>
            <a:lvl5pPr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707276"/>
                </a:solidFill>
              </a:defRPr>
            </a:lvl1pPr>
          </a:lstStyle>
          <a:p>
            <a:pPr>
              <a:defRPr/>
            </a:pPr>
            <a:fld id="{ECF70D85-57E0-4C66-9CBE-2DF9199CB952}" type="datetime4">
              <a:rPr lang="en-US"/>
              <a:pPr>
                <a:defRPr/>
              </a:pPr>
              <a:t>February 22, 2024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dirty="0">
                <a:solidFill>
                  <a:srgbClr val="707276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707276"/>
                </a:solidFill>
              </a:defRPr>
            </a:lvl1pPr>
          </a:lstStyle>
          <a:p>
            <a:pPr>
              <a:defRPr/>
            </a:pPr>
            <a:fld id="{3FBED44E-0177-4569-8588-D4EA5431DC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795664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-Line Title +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987425"/>
            <a:ext cx="9144000" cy="58705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6616"/>
            <a:ext cx="6629400" cy="62179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575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56F89510-FAEF-4147-9A9F-06E670FD5CBE}" type="datetime4">
              <a:rPr lang="en-US"/>
              <a:pPr>
                <a:defRPr/>
              </a:pPr>
              <a:t>February 22, 2024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956612CA-0731-4DF2-AF93-9D42DB32CC9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206061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-Line Title + 2-Column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987425"/>
            <a:ext cx="9144000" cy="58705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6616"/>
            <a:ext cx="6629400" cy="62179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575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D2F182C1-21EA-475F-A41D-6899721CAC73}" type="datetime4">
              <a:rPr lang="en-US"/>
              <a:pPr>
                <a:defRPr/>
              </a:pPr>
              <a:t>February 22, 2024</a:t>
            </a:fld>
            <a:endParaRPr lang="en-US" dirty="0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1B86A5BE-3546-4186-9E65-A271438456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463485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Line Title +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987425"/>
            <a:ext cx="9144000" cy="58705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6615"/>
            <a:ext cx="6629400" cy="62179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575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371600"/>
            <a:ext cx="8229600" cy="3886200"/>
          </a:xfrm>
        </p:spPr>
        <p:txBody>
          <a:bodyPr rtlCol="0" anchor="ctr">
            <a:spAutoFit/>
          </a:bodyPr>
          <a:lstStyle>
            <a:lvl1pPr marL="0" indent="0" algn="ctr">
              <a:buNone/>
              <a:defRPr sz="1800" i="1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486400"/>
            <a:ext cx="8229600" cy="685800"/>
          </a:xfrm>
        </p:spPr>
        <p:txBody>
          <a:bodyPr>
            <a:spAutoFit/>
          </a:bodyPr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C2454D51-4A2F-4264-A576-F5226D1B5CC9}" type="datetime4">
              <a:rPr lang="en-US"/>
              <a:pPr>
                <a:defRPr/>
              </a:pPr>
              <a:t>February 22, 2024</a:t>
            </a:fld>
            <a:endParaRPr lang="en-US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1CE60A6E-21BE-42FB-9E32-B7B9C3FEE9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243031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Lin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1371600"/>
            <a:ext cx="9144000" cy="5486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356615"/>
            <a:ext cx="6629400" cy="62179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575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0208CEA8-A49C-465B-B1EB-8A2F5B9724E7}" type="datetime4">
              <a:rPr lang="en-US"/>
              <a:pPr>
                <a:defRPr/>
              </a:pPr>
              <a:t>February 22, 2024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E09785DE-BC3D-485B-8F43-3A4F47F1E3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417759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Line 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371600"/>
            <a:ext cx="9144000" cy="5486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356613"/>
            <a:ext cx="6629400" cy="1005840"/>
          </a:xfrm>
        </p:spPr>
        <p:txBody>
          <a:bodyPr/>
          <a:lstStyle>
            <a:lvl1pPr algn="l">
              <a:defRPr sz="2500" b="1">
                <a:solidFill>
                  <a:srgbClr val="D57500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828799"/>
            <a:ext cx="8229600" cy="4343400"/>
          </a:xfrm>
        </p:spPr>
        <p:txBody>
          <a:bodyPr>
            <a:spAutoFit/>
          </a:bodyPr>
          <a:lstStyle>
            <a:lvl1pPr>
              <a:defRPr sz="20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600">
                <a:latin typeface="Arial"/>
                <a:cs typeface="Arial"/>
              </a:defRPr>
            </a:lvl3pPr>
            <a:lvl4pPr>
              <a:defRPr sz="1400">
                <a:latin typeface="Arial"/>
                <a:cs typeface="Arial"/>
              </a:defRPr>
            </a:lvl4pPr>
            <a:lvl5pPr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DFDEAA46-56D6-4840-8C73-E067ACB589B2}" type="datetime4">
              <a:rPr lang="en-US"/>
              <a:pPr>
                <a:defRPr/>
              </a:pPr>
              <a:t>February 22, 2024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6598DD7F-8D34-4417-9D08-9C93FE7FC6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849829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Line Title +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371600"/>
            <a:ext cx="9144000" cy="5486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356613"/>
            <a:ext cx="6629400" cy="1005840"/>
          </a:xfrm>
        </p:spPr>
        <p:txBody>
          <a:bodyPr/>
          <a:lstStyle>
            <a:lvl1pPr algn="l">
              <a:defRPr sz="2500" b="1">
                <a:solidFill>
                  <a:srgbClr val="D57500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799"/>
            <a:ext cx="3886200" cy="4343400"/>
          </a:xfrm>
        </p:spPr>
        <p:txBody>
          <a:bodyPr>
            <a:spAutoFit/>
          </a:bodyPr>
          <a:lstStyle>
            <a:lvl1pPr>
              <a:defRPr sz="20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600">
                <a:latin typeface="Arial"/>
                <a:cs typeface="Arial"/>
              </a:defRPr>
            </a:lvl3pPr>
            <a:lvl4pPr>
              <a:defRPr sz="1400">
                <a:latin typeface="Arial"/>
                <a:cs typeface="Arial"/>
              </a:defRPr>
            </a:lvl4pPr>
            <a:lvl5pPr>
              <a:defRPr sz="14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828799"/>
            <a:ext cx="3886200" cy="4343400"/>
          </a:xfrm>
        </p:spPr>
        <p:txBody>
          <a:bodyPr>
            <a:spAutoFit/>
          </a:bodyPr>
          <a:lstStyle>
            <a:lvl1pPr>
              <a:defRPr sz="20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600">
                <a:latin typeface="Arial"/>
                <a:cs typeface="Arial"/>
              </a:defRPr>
            </a:lvl3pPr>
            <a:lvl4pPr>
              <a:defRPr sz="1400">
                <a:latin typeface="Arial"/>
                <a:cs typeface="Arial"/>
              </a:defRPr>
            </a:lvl4pPr>
            <a:lvl5pPr>
              <a:defRPr sz="14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5D93D9D2-87F0-40B6-992B-B7CDC2AEA699}" type="datetime4">
              <a:rPr lang="en-US"/>
              <a:pPr>
                <a:defRPr/>
              </a:pPr>
              <a:t>February 22, 2024</a:t>
            </a:fld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13DA4E24-9D96-471F-94F9-30C523776C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113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Line 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987425"/>
            <a:ext cx="9144000" cy="58705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356613"/>
            <a:ext cx="6629400" cy="621792"/>
          </a:xfrm>
        </p:spPr>
        <p:txBody>
          <a:bodyPr/>
          <a:lstStyle>
            <a:lvl1pPr algn="l">
              <a:defRPr sz="2500" b="1">
                <a:solidFill>
                  <a:srgbClr val="D57500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1371598"/>
            <a:ext cx="8229600" cy="4800600"/>
          </a:xfrm>
        </p:spPr>
        <p:txBody>
          <a:bodyPr>
            <a:spAutoFit/>
          </a:bodyPr>
          <a:lstStyle>
            <a:lvl1pPr>
              <a:defRPr sz="20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600">
                <a:latin typeface="Arial"/>
                <a:cs typeface="Arial"/>
              </a:defRPr>
            </a:lvl3pPr>
            <a:lvl4pPr>
              <a:defRPr sz="1400">
                <a:latin typeface="Arial"/>
                <a:cs typeface="Arial"/>
              </a:defRPr>
            </a:lvl4pPr>
            <a:lvl5pPr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4A2BA1-6AD5-4653-9CB1-50947FF1289E}" type="datetime4">
              <a:rPr lang="en-US" altLang="en-US"/>
              <a:pPr>
                <a:defRPr/>
              </a:pPr>
              <a:t>February 22, 2024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707276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B1AB7-9411-44A1-A9B0-F18289271C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5550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Lin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987425"/>
            <a:ext cx="9144000" cy="58705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621792"/>
          </a:xfrm>
        </p:spPr>
        <p:txBody>
          <a:bodyPr/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E9234-5C10-48B9-9E52-BD68AFCB3188}" type="datetime4">
              <a:rPr lang="en-US" altLang="en-US"/>
              <a:pPr>
                <a:defRPr/>
              </a:pPr>
              <a:t>February 22, 2024</a:t>
            </a:fld>
            <a:endParaRPr lang="en-US" alt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B96783-6659-480F-8AD7-4F565ADE7A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0849618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Line Title + 2-Column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371600"/>
            <a:ext cx="9144000" cy="5486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356613"/>
            <a:ext cx="6629400" cy="1005840"/>
          </a:xfrm>
        </p:spPr>
        <p:txBody>
          <a:bodyPr/>
          <a:lstStyle>
            <a:lvl1pPr algn="l">
              <a:defRPr sz="2500" b="1">
                <a:solidFill>
                  <a:srgbClr val="D57500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3886200" cy="640080"/>
          </a:xfrm>
        </p:spPr>
        <p:txBody>
          <a:bodyPr>
            <a:spAutoFit/>
          </a:bodyPr>
          <a:lstStyle>
            <a:lvl1pPr marL="0" indent="0">
              <a:buNone/>
              <a:defRPr sz="20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514599"/>
            <a:ext cx="3886200" cy="3657600"/>
          </a:xfrm>
        </p:spPr>
        <p:txBody>
          <a:bodyPr>
            <a:spAutoFit/>
          </a:bodyPr>
          <a:lstStyle>
            <a:lvl1pPr>
              <a:defRPr sz="20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600">
                <a:latin typeface="Arial"/>
                <a:cs typeface="Arial"/>
              </a:defRPr>
            </a:lvl3pPr>
            <a:lvl4pPr>
              <a:defRPr sz="1400">
                <a:latin typeface="Arial"/>
                <a:cs typeface="Arial"/>
              </a:defRPr>
            </a:lvl4pPr>
            <a:lvl5pPr>
              <a:defRPr sz="14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828799"/>
            <a:ext cx="3886200" cy="640080"/>
          </a:xfrm>
        </p:spPr>
        <p:txBody>
          <a:bodyPr>
            <a:spAutoFit/>
          </a:bodyPr>
          <a:lstStyle>
            <a:lvl1pPr marL="0" indent="0">
              <a:buNone/>
              <a:defRPr sz="20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5"/>
          <p:cNvSpPr>
            <a:spLocks noGrp="1"/>
          </p:cNvSpPr>
          <p:nvPr>
            <p:ph sz="quarter" idx="4"/>
          </p:nvPr>
        </p:nvSpPr>
        <p:spPr>
          <a:xfrm>
            <a:off x="4800600" y="2514599"/>
            <a:ext cx="3886200" cy="3657600"/>
          </a:xfrm>
        </p:spPr>
        <p:txBody>
          <a:bodyPr>
            <a:spAutoFit/>
          </a:bodyPr>
          <a:lstStyle>
            <a:lvl1pPr>
              <a:defRPr sz="20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600">
                <a:latin typeface="Arial"/>
                <a:cs typeface="Arial"/>
              </a:defRPr>
            </a:lvl3pPr>
            <a:lvl4pPr>
              <a:defRPr sz="1400">
                <a:latin typeface="Arial"/>
                <a:cs typeface="Arial"/>
              </a:defRPr>
            </a:lvl4pPr>
            <a:lvl5pPr>
              <a:defRPr sz="14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06F8684F-E6E6-4367-96CA-9E779239CC2E}" type="datetime4">
              <a:rPr lang="en-US"/>
              <a:pPr>
                <a:defRPr/>
              </a:pPr>
              <a:t>February 22, 2024</a:t>
            </a:fld>
            <a:endParaRPr lang="en-US" dirty="0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FAEA58F1-3E35-4DEF-991C-D5BA1191861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62405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Color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356613"/>
            <a:ext cx="6629400" cy="1005840"/>
          </a:xfrm>
        </p:spPr>
        <p:txBody>
          <a:bodyPr/>
          <a:lstStyle>
            <a:lvl1pPr algn="l">
              <a:defRPr sz="2500" b="1">
                <a:solidFill>
                  <a:srgbClr val="D57500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57200" y="1828797"/>
            <a:ext cx="8229600" cy="4343400"/>
          </a:xfrm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chemeClr val="tx1"/>
                </a:solidFill>
                <a:latin typeface="Arial"/>
                <a:cs typeface="Arial"/>
              </a:defRPr>
            </a:lvl2pPr>
            <a:lvl3pPr>
              <a:defRPr sz="160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defRPr sz="140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defRPr sz="14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E9BC6D10-60D4-4F23-83B4-5BF8F2F816C2}" type="datetime4">
              <a:rPr lang="en-US"/>
              <a:pPr>
                <a:defRPr/>
              </a:pPr>
              <a:t>February 22, 2024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370D3E21-881A-4793-93E3-3A0168404B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744306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Color Background +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356613"/>
            <a:ext cx="6629400" cy="1005840"/>
          </a:xfrm>
        </p:spPr>
        <p:txBody>
          <a:bodyPr/>
          <a:lstStyle>
            <a:lvl1pPr algn="l">
              <a:defRPr sz="2500" b="1">
                <a:solidFill>
                  <a:srgbClr val="D57500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797"/>
            <a:ext cx="3886200" cy="4343400"/>
          </a:xfrm>
        </p:spPr>
        <p:txBody>
          <a:bodyPr>
            <a:spAutoFit/>
          </a:bodyPr>
          <a:lstStyle>
            <a:lvl1pPr>
              <a:defRPr sz="2000">
                <a:solidFill>
                  <a:srgbClr val="000000"/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rgbClr val="000000"/>
                </a:solidFill>
                <a:latin typeface="Arial"/>
                <a:cs typeface="Arial"/>
              </a:defRPr>
            </a:lvl2pPr>
            <a:lvl3pPr>
              <a:defRPr sz="1600">
                <a:solidFill>
                  <a:srgbClr val="000000"/>
                </a:solidFill>
                <a:latin typeface="Arial"/>
                <a:cs typeface="Arial"/>
              </a:defRPr>
            </a:lvl3pPr>
            <a:lvl4pPr>
              <a:defRPr sz="1400">
                <a:solidFill>
                  <a:srgbClr val="000000"/>
                </a:solidFill>
                <a:latin typeface="Arial"/>
                <a:cs typeface="Arial"/>
              </a:defRPr>
            </a:lvl4pPr>
            <a:lvl5pPr>
              <a:defRPr sz="1400">
                <a:solidFill>
                  <a:srgbClr val="000000"/>
                </a:solidFill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828797"/>
            <a:ext cx="3886200" cy="4343400"/>
          </a:xfrm>
        </p:spPr>
        <p:txBody>
          <a:bodyPr>
            <a:spAutoFit/>
          </a:bodyPr>
          <a:lstStyle>
            <a:lvl1pPr>
              <a:defRPr sz="2000">
                <a:solidFill>
                  <a:srgbClr val="000000"/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rgbClr val="000000"/>
                </a:solidFill>
                <a:latin typeface="Arial"/>
                <a:cs typeface="Arial"/>
              </a:defRPr>
            </a:lvl2pPr>
            <a:lvl3pPr>
              <a:defRPr sz="1600">
                <a:solidFill>
                  <a:srgbClr val="000000"/>
                </a:solidFill>
                <a:latin typeface="Arial"/>
                <a:cs typeface="Arial"/>
              </a:defRPr>
            </a:lvl3pPr>
            <a:lvl4pPr>
              <a:defRPr sz="1400">
                <a:solidFill>
                  <a:srgbClr val="000000"/>
                </a:solidFill>
                <a:latin typeface="Arial"/>
                <a:cs typeface="Arial"/>
              </a:defRPr>
            </a:lvl4pPr>
            <a:lvl5pPr>
              <a:defRPr sz="1400">
                <a:solidFill>
                  <a:srgbClr val="000000"/>
                </a:solidFill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4B830FE7-62E5-4C5F-9CA3-33E42E30C5D9}" type="datetime4">
              <a:rPr lang="en-US"/>
              <a:pPr>
                <a:defRPr/>
              </a:pPr>
              <a:t>February 22, 2024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4227C0D3-3104-4591-A0EB-05F6C52026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362812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Color Background + 2-Column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356613"/>
            <a:ext cx="6629400" cy="1005840"/>
          </a:xfrm>
        </p:spPr>
        <p:txBody>
          <a:bodyPr/>
          <a:lstStyle>
            <a:lvl1pPr algn="l">
              <a:defRPr sz="2500" b="1">
                <a:solidFill>
                  <a:srgbClr val="D57500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799"/>
            <a:ext cx="3886200" cy="640080"/>
          </a:xfrm>
        </p:spPr>
        <p:txBody>
          <a:bodyPr>
            <a:spAutoFit/>
          </a:bodyPr>
          <a:lstStyle>
            <a:lvl1pPr marL="0" indent="0">
              <a:buNone/>
              <a:defRPr sz="20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514599"/>
            <a:ext cx="3886200" cy="3657600"/>
          </a:xfrm>
        </p:spPr>
        <p:txBody>
          <a:bodyPr>
            <a:spAutoFit/>
          </a:bodyPr>
          <a:lstStyle>
            <a:lvl1pPr>
              <a:defRPr sz="20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600">
                <a:latin typeface="Arial"/>
                <a:cs typeface="Arial"/>
              </a:defRPr>
            </a:lvl3pPr>
            <a:lvl4pPr>
              <a:defRPr sz="1400">
                <a:latin typeface="Arial"/>
                <a:cs typeface="Arial"/>
              </a:defRPr>
            </a:lvl4pPr>
            <a:lvl5pPr>
              <a:defRPr sz="14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828799"/>
            <a:ext cx="3886200" cy="640080"/>
          </a:xfrm>
        </p:spPr>
        <p:txBody>
          <a:bodyPr>
            <a:spAutoFit/>
          </a:bodyPr>
          <a:lstStyle>
            <a:lvl1pPr marL="0" indent="0">
              <a:buNone/>
              <a:defRPr sz="20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Content Placeholder 5"/>
          <p:cNvSpPr>
            <a:spLocks noGrp="1"/>
          </p:cNvSpPr>
          <p:nvPr>
            <p:ph sz="quarter" idx="4"/>
          </p:nvPr>
        </p:nvSpPr>
        <p:spPr>
          <a:xfrm>
            <a:off x="4800600" y="2514599"/>
            <a:ext cx="3886200" cy="3657600"/>
          </a:xfrm>
        </p:spPr>
        <p:txBody>
          <a:bodyPr>
            <a:spAutoFit/>
          </a:bodyPr>
          <a:lstStyle>
            <a:lvl1pPr>
              <a:defRPr sz="20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600">
                <a:latin typeface="Arial"/>
                <a:cs typeface="Arial"/>
              </a:defRPr>
            </a:lvl3pPr>
            <a:lvl4pPr>
              <a:defRPr sz="1400">
                <a:latin typeface="Arial"/>
                <a:cs typeface="Arial"/>
              </a:defRPr>
            </a:lvl4pPr>
            <a:lvl5pPr>
              <a:defRPr sz="14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EA6FAED4-5CC3-4F23-8A67-A3857B4C6849}" type="datetime4">
              <a:rPr lang="en-US"/>
              <a:pPr>
                <a:defRPr/>
              </a:pPr>
              <a:t>February 22, 2024</a:t>
            </a:fld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CB7C9778-5C56-4518-BB98-BB33692180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906926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Color Background +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356613"/>
            <a:ext cx="6629400" cy="1005840"/>
          </a:xfrm>
        </p:spPr>
        <p:txBody>
          <a:bodyPr/>
          <a:lstStyle>
            <a:lvl1pPr algn="l">
              <a:defRPr sz="2500" b="1">
                <a:solidFill>
                  <a:srgbClr val="D57500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828800"/>
            <a:ext cx="8229600" cy="3429000"/>
          </a:xfrm>
        </p:spPr>
        <p:txBody>
          <a:bodyPr rtlCol="0" anchor="ctr">
            <a:spAutoFit/>
          </a:bodyPr>
          <a:lstStyle>
            <a:lvl1pPr marL="0" indent="0" algn="ctr">
              <a:buNone/>
              <a:defRPr sz="1800" i="1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486400"/>
            <a:ext cx="8229600" cy="685800"/>
          </a:xfrm>
        </p:spPr>
        <p:txBody>
          <a:bodyPr>
            <a:spAutoFit/>
          </a:bodyPr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52A13167-635F-4E94-902A-ED324D5D2F1B}" type="datetime4">
              <a:rPr lang="en-US"/>
              <a:pPr>
                <a:defRPr/>
              </a:pPr>
              <a:t>February 22, 2024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AF16C77B-ED4F-4C3A-A9A7-0F9C64E699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640814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Color Background +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356613"/>
            <a:ext cx="6629400" cy="1005840"/>
          </a:xfrm>
        </p:spPr>
        <p:txBody>
          <a:bodyPr/>
          <a:lstStyle>
            <a:lvl1pPr algn="l">
              <a:defRPr sz="2500" b="1">
                <a:solidFill>
                  <a:srgbClr val="D57500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C573BFC6-4E25-4CD4-A91D-A1770982F871}" type="datetime4">
              <a:rPr lang="en-US"/>
              <a:pPr>
                <a:defRPr/>
              </a:pPr>
              <a:t>February 22, 2024</a:t>
            </a:fld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D43ABA22-5CA9-4CAD-AE4F-0118C0DCD2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705946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0" y="2628782"/>
            <a:ext cx="9144000" cy="1600438"/>
          </a:xfrm>
          <a:noFill/>
          <a:ln w="25400">
            <a:noFill/>
          </a:ln>
          <a:effectLst/>
        </p:spPr>
        <p:txBody>
          <a:bodyPr lIns="457200" tIns="457200" rIns="457200" bIns="457200" anchor="ctr"/>
          <a:lstStyle>
            <a:lvl1pPr algn="l"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8229600" cy="4572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cap="all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5613" y="5257800"/>
            <a:ext cx="8229600" cy="2286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457200" y="5540477"/>
            <a:ext cx="8229600" cy="2286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900" dirty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9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0311E96-AB64-4EFF-91AB-98319141E24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099663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Line 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987425"/>
            <a:ext cx="9144000" cy="58705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621792"/>
          </a:xfrm>
        </p:spPr>
        <p:txBody>
          <a:bodyPr/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371596"/>
            <a:ext cx="8229600" cy="4800600"/>
          </a:xfrm>
        </p:spPr>
        <p:txBody>
          <a:bodyPr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8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0" tIns="0" rIns="0" bIns="0"/>
          <a:lstStyle>
            <a:lvl1pPr fontAlgn="auto">
              <a:spcBef>
                <a:spcPts val="0"/>
              </a:spcBef>
              <a:spcAft>
                <a:spcPts val="0"/>
              </a:spcAft>
              <a:defRPr sz="900" dirty="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900" smtClean="0">
                <a:latin typeface="Arial"/>
                <a:cs typeface="Arial"/>
              </a:defRPr>
            </a:lvl1pPr>
          </a:lstStyle>
          <a:p>
            <a:pPr>
              <a:defRPr/>
            </a:pPr>
            <a:fld id="{8469DAEF-A620-41D9-8598-3952BCD079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900" dirty="0"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186188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Line Title +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987425"/>
            <a:ext cx="9144000" cy="58705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621792"/>
          </a:xfrm>
        </p:spPr>
        <p:txBody>
          <a:bodyPr/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57200" y="1371596"/>
            <a:ext cx="3886200" cy="4800600"/>
          </a:xfrm>
        </p:spPr>
        <p:txBody>
          <a:bodyPr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3"/>
          </p:nvPr>
        </p:nvSpPr>
        <p:spPr>
          <a:xfrm>
            <a:off x="4800600" y="1369118"/>
            <a:ext cx="3886200" cy="4800600"/>
          </a:xfrm>
        </p:spPr>
        <p:txBody>
          <a:bodyPr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900" dirty="0"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900" smtClean="0">
                <a:latin typeface="Arial"/>
                <a:cs typeface="Arial"/>
              </a:defRPr>
            </a:lvl1pPr>
          </a:lstStyle>
          <a:p>
            <a:pPr>
              <a:defRPr/>
            </a:pPr>
            <a:fld id="{9244559E-4602-4FA8-94CA-C7088C64ACB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822489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Line Title + 2-Column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987425"/>
            <a:ext cx="9144000" cy="58705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621792"/>
          </a:xfrm>
        </p:spPr>
        <p:txBody>
          <a:bodyPr/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3886200" cy="640080"/>
          </a:xfrm>
        </p:spPr>
        <p:txBody>
          <a:bodyPr>
            <a:spAutoFit/>
          </a:bodyPr>
          <a:lstStyle>
            <a:lvl1pPr marL="0" indent="0">
              <a:buNone/>
              <a:defRPr sz="20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371599"/>
            <a:ext cx="3886200" cy="640080"/>
          </a:xfrm>
        </p:spPr>
        <p:txBody>
          <a:bodyPr>
            <a:spAutoFit/>
          </a:bodyPr>
          <a:lstStyle>
            <a:lvl1pPr marL="0" indent="0">
              <a:buNone/>
              <a:defRPr sz="20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5"/>
          </p:nvPr>
        </p:nvSpPr>
        <p:spPr>
          <a:xfrm>
            <a:off x="457200" y="2059241"/>
            <a:ext cx="3886200" cy="4114800"/>
          </a:xfrm>
        </p:spPr>
        <p:txBody>
          <a:bodyPr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6"/>
          </p:nvPr>
        </p:nvSpPr>
        <p:spPr>
          <a:xfrm>
            <a:off x="4800600" y="2056763"/>
            <a:ext cx="3886200" cy="4114800"/>
          </a:xfrm>
        </p:spPr>
        <p:txBody>
          <a:bodyPr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7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0" tIns="0" rIns="0" bIns="0"/>
          <a:lstStyle>
            <a:lvl1pPr fontAlgn="auto">
              <a:spcBef>
                <a:spcPts val="0"/>
              </a:spcBef>
              <a:spcAft>
                <a:spcPts val="0"/>
              </a:spcAft>
              <a:defRPr sz="900" dirty="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900" dirty="0"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900" smtClean="0">
                <a:latin typeface="Arial"/>
                <a:cs typeface="Arial"/>
              </a:defRPr>
            </a:lvl1pPr>
          </a:lstStyle>
          <a:p>
            <a:pPr>
              <a:defRPr/>
            </a:pPr>
            <a:fld id="{739DC629-74AE-45B1-8C05-EA898936766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3963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Line 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371600"/>
            <a:ext cx="9144000" cy="5486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1005840"/>
          </a:xfrm>
        </p:spPr>
        <p:txBody>
          <a:bodyPr/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343400"/>
          </a:xfrm>
        </p:spPr>
        <p:txBody>
          <a:bodyPr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1D6CF4-7C54-4226-B86A-E3CE8750D035}" type="datetime4">
              <a:rPr lang="en-US" altLang="en-US"/>
              <a:pPr>
                <a:defRPr/>
              </a:pPr>
              <a:t>February 22, 2024</a:t>
            </a:fld>
            <a:endParaRPr lang="en-US" altLang="en-US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08E4E2-B532-430B-B716-EF5AFE419C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z="900"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5546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Line Title +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987425"/>
            <a:ext cx="9144000" cy="58705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621792"/>
          </a:xfrm>
        </p:spPr>
        <p:txBody>
          <a:bodyPr/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371600"/>
            <a:ext cx="8229600" cy="3886200"/>
          </a:xfrm>
        </p:spPr>
        <p:txBody>
          <a:bodyPr rtlCol="0" anchor="ctr">
            <a:spAutoFit/>
          </a:bodyPr>
          <a:lstStyle>
            <a:lvl1pPr marL="0" indent="0" algn="ctr">
              <a:buNone/>
              <a:defRPr sz="1800" i="1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486400"/>
            <a:ext cx="8229600" cy="685800"/>
          </a:xfrm>
        </p:spPr>
        <p:txBody>
          <a:bodyPr>
            <a:spAutoFit/>
          </a:bodyPr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900" dirty="0"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900" smtClean="0">
                <a:latin typeface="Arial"/>
                <a:cs typeface="Arial"/>
              </a:defRPr>
            </a:lvl1pPr>
          </a:lstStyle>
          <a:p>
            <a:pPr>
              <a:defRPr/>
            </a:pPr>
            <a:fld id="{996434D5-1D97-4D4A-999E-2C524CC3E8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831125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Lin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987425"/>
            <a:ext cx="9144000" cy="58705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621792"/>
          </a:xfrm>
        </p:spPr>
        <p:txBody>
          <a:bodyPr/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900" dirty="0"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900" smtClean="0">
                <a:latin typeface="Arial"/>
                <a:cs typeface="Arial"/>
              </a:defRPr>
            </a:lvl1pPr>
          </a:lstStyle>
          <a:p>
            <a:pPr>
              <a:defRPr/>
            </a:pPr>
            <a:fld id="{CE976BC8-9456-4D6E-8AA8-C439C63785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99102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Line 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371600"/>
            <a:ext cx="9144000" cy="5486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1005840"/>
          </a:xfrm>
        </p:spPr>
        <p:txBody>
          <a:bodyPr/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343400"/>
          </a:xfrm>
        </p:spPr>
        <p:txBody>
          <a:bodyPr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900" smtClean="0">
                <a:latin typeface="Arial"/>
                <a:cs typeface="Arial"/>
              </a:defRPr>
            </a:lvl1pPr>
          </a:lstStyle>
          <a:p>
            <a:pPr>
              <a:defRPr/>
            </a:pPr>
            <a:fld id="{7B58DC1A-4613-4230-99F8-D64038841C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900" dirty="0"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905429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Line Title +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371600"/>
            <a:ext cx="9144000" cy="5486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1005840"/>
          </a:xfrm>
        </p:spPr>
        <p:txBody>
          <a:bodyPr/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3886200" cy="4343400"/>
          </a:xfrm>
        </p:spPr>
        <p:txBody>
          <a:bodyPr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5"/>
          </p:nvPr>
        </p:nvSpPr>
        <p:spPr>
          <a:xfrm>
            <a:off x="4800600" y="1828800"/>
            <a:ext cx="3886200" cy="4343400"/>
          </a:xfrm>
        </p:spPr>
        <p:txBody>
          <a:bodyPr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900" dirty="0"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900" smtClean="0">
                <a:latin typeface="Arial"/>
                <a:cs typeface="Arial"/>
              </a:defRPr>
            </a:lvl1pPr>
          </a:lstStyle>
          <a:p>
            <a:pPr>
              <a:defRPr/>
            </a:pPr>
            <a:fld id="{9E5B6456-5ECB-404B-909C-D3D35DC13FB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073390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Line Title + 2-Column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371600"/>
            <a:ext cx="9144000" cy="5486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1005840"/>
          </a:xfrm>
        </p:spPr>
        <p:txBody>
          <a:bodyPr/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3886200" cy="640080"/>
          </a:xfrm>
        </p:spPr>
        <p:txBody>
          <a:bodyPr>
            <a:spAutoFit/>
          </a:bodyPr>
          <a:lstStyle>
            <a:lvl1pPr marL="0" indent="0">
              <a:buNone/>
              <a:defRPr sz="20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828799"/>
            <a:ext cx="3886200" cy="640080"/>
          </a:xfrm>
        </p:spPr>
        <p:txBody>
          <a:bodyPr>
            <a:spAutoFit/>
          </a:bodyPr>
          <a:lstStyle>
            <a:lvl1pPr marL="0" indent="0">
              <a:buNone/>
              <a:defRPr sz="20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5"/>
          </p:nvPr>
        </p:nvSpPr>
        <p:spPr>
          <a:xfrm>
            <a:off x="457200" y="2514600"/>
            <a:ext cx="3886200" cy="3657600"/>
          </a:xfrm>
        </p:spPr>
        <p:txBody>
          <a:bodyPr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6"/>
          </p:nvPr>
        </p:nvSpPr>
        <p:spPr>
          <a:xfrm>
            <a:off x="4800600" y="2512122"/>
            <a:ext cx="3886200" cy="3657600"/>
          </a:xfrm>
        </p:spPr>
        <p:txBody>
          <a:bodyPr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900" dirty="0"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900" smtClean="0">
                <a:latin typeface="Arial"/>
                <a:cs typeface="Arial"/>
              </a:defRPr>
            </a:lvl1pPr>
          </a:lstStyle>
          <a:p>
            <a:pPr>
              <a:defRPr/>
            </a:pPr>
            <a:fld id="{8EC27648-6007-40B5-85B5-3915A56C37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132338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Color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1005840"/>
          </a:xfrm>
        </p:spPr>
        <p:txBody>
          <a:bodyPr/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828797"/>
            <a:ext cx="8229600" cy="4343400"/>
          </a:xfrm>
        </p:spPr>
        <p:txBody>
          <a:bodyPr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solidFill>
                  <a:srgbClr val="FFFFFF"/>
                </a:solidFill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solidFill>
                  <a:srgbClr val="FFFFFF"/>
                </a:solidFill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8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0" tIns="0" rIns="0" bIns="0"/>
          <a:lstStyle>
            <a:lvl1pPr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40529532-DC39-439F-A075-E7BDF3F86C0E}" type="datetime4">
              <a:rPr lang="en-US"/>
              <a:pPr>
                <a:defRPr/>
              </a:pPr>
              <a:t>February 22, 2024</a:t>
            </a:fld>
            <a:endParaRPr lang="en-US" dirty="0"/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900" smtClean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F65257C4-6A01-4A01-A920-2C55D566E3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900" dirty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467921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Color Background +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1005840"/>
          </a:xfrm>
        </p:spPr>
        <p:txBody>
          <a:bodyPr/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57200" y="1828797"/>
            <a:ext cx="3886200" cy="4343400"/>
          </a:xfrm>
        </p:spPr>
        <p:txBody>
          <a:bodyPr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solidFill>
                  <a:srgbClr val="FFFFFF"/>
                </a:solidFill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solidFill>
                  <a:srgbClr val="FFFFFF"/>
                </a:solidFill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4800600" y="1828800"/>
            <a:ext cx="3886200" cy="4343400"/>
          </a:xfrm>
        </p:spPr>
        <p:txBody>
          <a:bodyPr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solidFill>
                  <a:srgbClr val="FFFFFF"/>
                </a:solidFill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solidFill>
                  <a:srgbClr val="FFFFFF"/>
                </a:solidFill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900" dirty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900" smtClean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7F6EB5C3-9E84-4790-87F5-2F198C99B7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899248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Color Background + 2-Column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1005840"/>
          </a:xfrm>
        </p:spPr>
        <p:txBody>
          <a:bodyPr/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799"/>
            <a:ext cx="3886200" cy="640080"/>
          </a:xfrm>
        </p:spPr>
        <p:txBody>
          <a:bodyPr>
            <a:spAutoFit/>
          </a:bodyPr>
          <a:lstStyle>
            <a:lvl1pPr marL="0" indent="0">
              <a:buNone/>
              <a:defRPr sz="2000" b="1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828798"/>
            <a:ext cx="3886200" cy="640080"/>
          </a:xfrm>
        </p:spPr>
        <p:txBody>
          <a:bodyPr>
            <a:spAutoFit/>
          </a:bodyPr>
          <a:lstStyle>
            <a:lvl1pPr marL="0" indent="0">
              <a:buNone/>
              <a:defRPr sz="2000" b="1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457200" y="2516451"/>
            <a:ext cx="3886200" cy="3657600"/>
          </a:xfrm>
        </p:spPr>
        <p:txBody>
          <a:bodyPr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solidFill>
                  <a:srgbClr val="FFFFFF"/>
                </a:solidFill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solidFill>
                  <a:srgbClr val="FFFFFF"/>
                </a:solidFill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4800600" y="2516454"/>
            <a:ext cx="3886200" cy="3657600"/>
          </a:xfrm>
        </p:spPr>
        <p:txBody>
          <a:bodyPr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solidFill>
                  <a:srgbClr val="FFFFFF"/>
                </a:solidFill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solidFill>
                  <a:srgbClr val="FFFFFF"/>
                </a:solidFill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0" tIns="0" rIns="0" bIns="0"/>
          <a:lstStyle>
            <a:lvl1pPr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4DE45CBB-B212-4552-A72C-AB06AC79BDDD}" type="datetime4">
              <a:rPr lang="en-US"/>
              <a:pPr>
                <a:defRPr/>
              </a:pPr>
              <a:t>February 22, 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900" dirty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900" smtClean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D7995182-1BF3-4DF0-967E-24246E1BE0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817657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Color Background +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1005840"/>
          </a:xfrm>
        </p:spPr>
        <p:txBody>
          <a:bodyPr/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828800"/>
            <a:ext cx="8229600" cy="3429000"/>
          </a:xfrm>
        </p:spPr>
        <p:txBody>
          <a:bodyPr rtlCol="0" anchor="ctr">
            <a:spAutoFit/>
          </a:bodyPr>
          <a:lstStyle>
            <a:lvl1pPr marL="0" indent="0" algn="ctr">
              <a:buNone/>
              <a:defRPr sz="1800" i="1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486400"/>
            <a:ext cx="8229600" cy="685800"/>
          </a:xfrm>
        </p:spPr>
        <p:txBody>
          <a:bodyPr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0" tIns="0" rIns="0" bIns="0"/>
          <a:lstStyle>
            <a:lvl1pPr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F6E43FE0-B1F2-433B-BE09-FB41EE3CC604}" type="datetime4">
              <a:rPr lang="en-US"/>
              <a:pPr>
                <a:defRPr/>
              </a:pPr>
              <a:t>February 22, 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900" dirty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900" smtClean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2CC1D2D8-8B9C-4D35-8AB4-53A9196AF1D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377105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Color Background +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1005840"/>
          </a:xfrm>
        </p:spPr>
        <p:txBody>
          <a:bodyPr/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0" tIns="0" rIns="0" bIns="0"/>
          <a:lstStyle>
            <a:lvl1pPr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2845FA37-1C00-4033-9CC7-2A76CD338387}" type="datetime4">
              <a:rPr lang="en-US"/>
              <a:pPr>
                <a:defRPr/>
              </a:pPr>
              <a:t>February 22, 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900" dirty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900" smtClean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8FB68B08-2BE6-46BB-831C-2B2CE8B4DA5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3214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Line Title +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371600"/>
            <a:ext cx="9144000" cy="5486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1005840"/>
          </a:xfrm>
        </p:spPr>
        <p:txBody>
          <a:bodyPr/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3886200" cy="4343400"/>
          </a:xfrm>
        </p:spPr>
        <p:txBody>
          <a:bodyPr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5"/>
          </p:nvPr>
        </p:nvSpPr>
        <p:spPr>
          <a:xfrm>
            <a:off x="4800600" y="1828800"/>
            <a:ext cx="3886200" cy="4343400"/>
          </a:xfrm>
        </p:spPr>
        <p:txBody>
          <a:bodyPr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22CE1-50B2-4A13-B7F9-2B49EFB587DB}" type="datetime4">
              <a:rPr lang="en-US" altLang="en-US"/>
              <a:pPr>
                <a:defRPr/>
              </a:pPr>
              <a:t>February 22, 2024</a:t>
            </a:fld>
            <a:endParaRPr lang="en-US" alt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z="900"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71E63-75C6-4A6B-9C6F-B56C9CBDA5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4781404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buSzPct val="60000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42913" y="6429375"/>
            <a:ext cx="4883150" cy="4286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dirty="0">
                <a:solidFill>
                  <a:prstClr val="black"/>
                </a:solidFill>
                <a:latin typeface="Arial"/>
                <a:ea typeface="ＭＳ Ｐゴシック" charset="-128"/>
              </a:defRPr>
            </a:lvl1pPr>
          </a:lstStyle>
          <a:p>
            <a:pPr>
              <a:defRPr/>
            </a:pPr>
            <a:r>
              <a:rPr lang="en-US"/>
              <a:t>Slide </a:t>
            </a:r>
            <a:r>
              <a:rPr lang="en-US">
                <a:cs typeface="Arial" charset="0"/>
              </a:rPr>
              <a:t>•</a:t>
            </a:r>
            <a:r>
              <a:rPr lang="en-US"/>
              <a:t> </a:t>
            </a:r>
            <a:fld id="{7FA28A43-1747-4781-B009-A51605E5AFC9}" type="slidenum">
              <a:rPr lang="en-US"/>
              <a:pPr>
                <a:defRPr/>
              </a:pPr>
              <a:t>‹#›</a:t>
            </a:fld>
            <a:r>
              <a:rPr lang="en-US">
                <a:latin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56791973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0" y="2628782"/>
            <a:ext cx="9144000" cy="1600438"/>
          </a:xfrm>
          <a:noFill/>
          <a:ln w="25400">
            <a:noFill/>
          </a:ln>
          <a:effectLst/>
        </p:spPr>
        <p:txBody>
          <a:bodyPr lIns="457200" tIns="457200" rIns="457200" bIns="457200" anchor="ctr">
            <a:spAutoFit/>
          </a:bodyPr>
          <a:lstStyle>
            <a:lvl1pPr algn="l"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4800600"/>
            <a:ext cx="8229600" cy="457200"/>
          </a:xfrm>
        </p:spPr>
        <p:txBody>
          <a:bodyPr anchor="t"/>
          <a:lstStyle>
            <a:lvl1pPr marL="0" indent="0" algn="l">
              <a:spcBef>
                <a:spcPts val="0"/>
              </a:spcBef>
              <a:buNone/>
              <a:defRPr cap="all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Presenter </a:t>
            </a:r>
            <a:r>
              <a:rPr lang="en-US" dirty="0" err="1"/>
              <a:t>Name(S</a:t>
            </a:r>
            <a:r>
              <a:rPr lang="en-US" dirty="0"/>
              <a:t>)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 sz="900">
                <a:solidFill>
                  <a:srgbClr val="FFFFFF"/>
                </a:solidFill>
              </a:defRPr>
            </a:lvl1pPr>
          </a:lstStyle>
          <a:p>
            <a:fld id="{F4BBF0D0-BCEA-D549-9C29-8292A34C5837}" type="datetime4">
              <a:rPr lang="en-US" smtClean="0"/>
              <a:pPr/>
              <a:t>February 22, 2024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 sz="9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 sz="900">
                <a:solidFill>
                  <a:srgbClr val="FFFFFF"/>
                </a:solidFill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55613" y="5257800"/>
            <a:ext cx="8229600" cy="2286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Click to add presenter organization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5540477"/>
            <a:ext cx="8229600" cy="2286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Click to add presentation event or location</a:t>
            </a:r>
          </a:p>
        </p:txBody>
      </p:sp>
    </p:spTree>
    <p:extLst>
      <p:ext uri="{BB962C8B-B14F-4D97-AF65-F5344CB8AC3E}">
        <p14:creationId xmlns:p14="http://schemas.microsoft.com/office/powerpoint/2010/main" val="843381823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Line 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987552"/>
            <a:ext cx="9144000" cy="587044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621792"/>
          </a:xfrm>
        </p:spPr>
        <p:txBody>
          <a:bodyPr lIns="0" tIns="0" rIns="0" bIns="0" anchor="t" anchorCtr="0">
            <a:spAutoFit/>
          </a:bodyPr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371598"/>
            <a:ext cx="8229600" cy="4800600"/>
          </a:xfrm>
        </p:spPr>
        <p:txBody>
          <a:bodyPr lIns="0" tIns="0" rIns="0" bIns="0">
            <a:spAutoFit/>
          </a:bodyPr>
          <a:lstStyle>
            <a:lvl1pPr>
              <a:defRPr sz="20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600">
                <a:latin typeface="Arial"/>
                <a:cs typeface="Arial"/>
              </a:defRPr>
            </a:lvl3pPr>
            <a:lvl4pPr>
              <a:defRPr sz="1400">
                <a:latin typeface="Arial"/>
                <a:cs typeface="Arial"/>
              </a:defRPr>
            </a:lvl4pPr>
            <a:lvl5pPr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fld id="{0E75653D-D375-C94A-916C-6372E900B43C}" type="datetime4">
              <a:rPr lang="en-US" smtClean="0"/>
              <a:pPr/>
              <a:t>February 22, 2024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3124200" y="6356350"/>
            <a:ext cx="2895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250734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Line Title +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987552"/>
            <a:ext cx="9144000" cy="587044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621792"/>
          </a:xfrm>
        </p:spPr>
        <p:txBody>
          <a:bodyPr lIns="0" tIns="0" rIns="0" bIns="0" anchor="t">
            <a:spAutoFit/>
          </a:bodyPr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598"/>
            <a:ext cx="3886200" cy="4800600"/>
          </a:xfrm>
        </p:spPr>
        <p:txBody>
          <a:bodyPr lIns="0" tIns="0" rIns="0" bIns="0">
            <a:spAutoFit/>
          </a:bodyPr>
          <a:lstStyle>
            <a:lvl1pPr>
              <a:defRPr sz="20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600">
                <a:latin typeface="Arial"/>
                <a:cs typeface="Arial"/>
              </a:defRPr>
            </a:lvl3pPr>
            <a:lvl4pPr>
              <a:defRPr sz="1400">
                <a:latin typeface="Arial"/>
                <a:cs typeface="Arial"/>
              </a:defRPr>
            </a:lvl4pPr>
            <a:lvl5pPr>
              <a:defRPr sz="14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371598"/>
            <a:ext cx="3886200" cy="4800600"/>
          </a:xfrm>
        </p:spPr>
        <p:txBody>
          <a:bodyPr lIns="0" tIns="0" bIns="0">
            <a:spAutoFit/>
          </a:bodyPr>
          <a:lstStyle>
            <a:lvl1pPr>
              <a:defRPr sz="20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600">
                <a:latin typeface="Arial"/>
                <a:cs typeface="Arial"/>
              </a:defRPr>
            </a:lvl3pPr>
            <a:lvl4pPr>
              <a:defRPr sz="1400">
                <a:latin typeface="Arial"/>
                <a:cs typeface="Arial"/>
              </a:defRPr>
            </a:lvl4pPr>
            <a:lvl5pPr>
              <a:defRPr sz="14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fld id="{46E7FAC1-1376-034C-A05C-34DB1EB1F983}" type="datetime4">
              <a:rPr lang="en-US" smtClean="0"/>
              <a:pPr/>
              <a:t>February 22, 2024</a:t>
            </a:fld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303897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Line Title + 2-Column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987552"/>
            <a:ext cx="9144000" cy="587044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621792"/>
          </a:xfrm>
        </p:spPr>
        <p:txBody>
          <a:bodyPr lIns="0" tIns="0" rIns="0" bIns="0" anchor="t">
            <a:spAutoFit/>
          </a:bodyPr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3886200" cy="640080"/>
          </a:xfrm>
        </p:spPr>
        <p:txBody>
          <a:bodyPr lIns="0" tIns="0" rIns="0" bIns="0" anchor="t">
            <a:spAutoFit/>
          </a:bodyPr>
          <a:lstStyle>
            <a:lvl1pPr marL="0" indent="0">
              <a:buNone/>
              <a:defRPr sz="20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57399"/>
            <a:ext cx="3886200" cy="4114800"/>
          </a:xfrm>
        </p:spPr>
        <p:txBody>
          <a:bodyPr lIns="0" tIns="0" rIns="0" bIns="0">
            <a:spAutoFit/>
          </a:bodyPr>
          <a:lstStyle>
            <a:lvl1pPr>
              <a:defRPr sz="20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600">
                <a:latin typeface="Arial"/>
                <a:cs typeface="Arial"/>
              </a:defRPr>
            </a:lvl3pPr>
            <a:lvl4pPr>
              <a:defRPr sz="1400">
                <a:latin typeface="Arial"/>
                <a:cs typeface="Arial"/>
              </a:defRPr>
            </a:lvl4pPr>
            <a:lvl5pPr>
              <a:defRPr sz="14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371599"/>
            <a:ext cx="3886200" cy="640080"/>
          </a:xfrm>
        </p:spPr>
        <p:txBody>
          <a:bodyPr lIns="0" tIns="0" rIns="0" bIns="0" anchor="t">
            <a:spAutoFit/>
          </a:bodyPr>
          <a:lstStyle>
            <a:lvl1pPr marL="0" indent="0">
              <a:buNone/>
              <a:defRPr sz="20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Content Placeholder 5"/>
          <p:cNvSpPr>
            <a:spLocks noGrp="1"/>
          </p:cNvSpPr>
          <p:nvPr>
            <p:ph sz="quarter" idx="4"/>
          </p:nvPr>
        </p:nvSpPr>
        <p:spPr>
          <a:xfrm>
            <a:off x="4800600" y="2057399"/>
            <a:ext cx="3886200" cy="4114800"/>
          </a:xfrm>
        </p:spPr>
        <p:txBody>
          <a:bodyPr lIns="0" tIns="0" rIns="0" bIns="0">
            <a:spAutoFit/>
          </a:bodyPr>
          <a:lstStyle>
            <a:lvl1pPr>
              <a:defRPr sz="20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600">
                <a:latin typeface="Arial"/>
                <a:cs typeface="Arial"/>
              </a:defRPr>
            </a:lvl3pPr>
            <a:lvl4pPr>
              <a:defRPr sz="1400">
                <a:latin typeface="Arial"/>
                <a:cs typeface="Arial"/>
              </a:defRPr>
            </a:lvl4pPr>
            <a:lvl5pPr>
              <a:defRPr sz="14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fld id="{2D82C835-07B5-CD4D-B263-37831E74ADAB}" type="datetime4">
              <a:rPr lang="en-US" smtClean="0"/>
              <a:pPr/>
              <a:t>February 22, 2024</a:t>
            </a:fld>
            <a:endParaRPr lang="en-US" dirty="0"/>
          </a:p>
        </p:txBody>
      </p:sp>
      <p:sp>
        <p:nvSpPr>
          <p:cNvPr id="23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24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250090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Line Title +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987552"/>
            <a:ext cx="9144000" cy="587044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621792"/>
          </a:xfrm>
        </p:spPr>
        <p:txBody>
          <a:bodyPr lIns="0" tIns="0" rIns="0" bIns="0" anchor="t" anchorCtr="0">
            <a:spAutoFit/>
          </a:bodyPr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371600"/>
            <a:ext cx="8229600" cy="3886200"/>
          </a:xfrm>
        </p:spPr>
        <p:txBody>
          <a:bodyPr lIns="0" tIns="0" rIns="0" bIns="0" anchor="ctr">
            <a:spAutoFit/>
          </a:bodyPr>
          <a:lstStyle>
            <a:lvl1pPr marL="0" indent="0" algn="ctr">
              <a:buNone/>
              <a:defRPr sz="1800" i="1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486400"/>
            <a:ext cx="8229600" cy="685800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fld id="{19736B44-C196-4041-9BC7-FEE470860ADF}" type="datetime4">
              <a:rPr lang="en-US" smtClean="0"/>
              <a:pPr/>
              <a:t>February 22, 2024</a:t>
            </a:fld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381873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Lin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987552"/>
            <a:ext cx="9144000" cy="587044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621792"/>
          </a:xfrm>
        </p:spPr>
        <p:txBody>
          <a:bodyPr lIns="0" tIns="0" rIns="0" bIns="0" anchor="t">
            <a:spAutoFit/>
          </a:bodyPr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fld id="{FEF05E62-5ECE-5142-8A00-82C15254E849}" type="datetime4">
              <a:rPr lang="en-US" smtClean="0"/>
              <a:pPr/>
              <a:t>February 22, 2024</a:t>
            </a:fld>
            <a:endParaRPr lang="en-US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2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992866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Line 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1371600"/>
            <a:ext cx="9144000" cy="54864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1005840"/>
          </a:xfrm>
        </p:spPr>
        <p:txBody>
          <a:bodyPr lIns="0" tIns="0" rIns="0" bIns="0" anchor="t" anchorCtr="0">
            <a:spAutoFit/>
          </a:bodyPr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57200" y="1828799"/>
            <a:ext cx="8229600" cy="4343400"/>
          </a:xfrm>
        </p:spPr>
        <p:txBody>
          <a:bodyPr lIns="0" tIns="0" rIns="0" bIns="0">
            <a:spAutoFit/>
          </a:bodyPr>
          <a:lstStyle>
            <a:lvl1pPr>
              <a:defRPr sz="20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600">
                <a:latin typeface="Arial"/>
                <a:cs typeface="Arial"/>
              </a:defRPr>
            </a:lvl3pPr>
            <a:lvl4pPr>
              <a:defRPr sz="1400">
                <a:latin typeface="Arial"/>
                <a:cs typeface="Arial"/>
              </a:defRPr>
            </a:lvl4pPr>
            <a:lvl5pPr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Date Placeholder 8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fld id="{F014F0A2-D45E-9B46-99F5-81894B93C746}" type="datetime4">
              <a:rPr lang="en-US" smtClean="0"/>
              <a:pPr/>
              <a:t>February 22, 2024</a:t>
            </a:fld>
            <a:endParaRPr lang="en-US" dirty="0"/>
          </a:p>
        </p:txBody>
      </p:sp>
      <p:sp>
        <p:nvSpPr>
          <p:cNvPr id="15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3124200" y="6356350"/>
            <a:ext cx="2895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128222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Line Title +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1371600"/>
            <a:ext cx="9144000" cy="54864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1005840"/>
          </a:xfrm>
        </p:spPr>
        <p:txBody>
          <a:bodyPr lIns="0" tIns="0" rIns="0" bIns="0" anchor="t">
            <a:spAutoFit/>
          </a:bodyPr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799"/>
            <a:ext cx="3886200" cy="4343400"/>
          </a:xfrm>
        </p:spPr>
        <p:txBody>
          <a:bodyPr lIns="0" tIns="0" rIns="0" bIns="0">
            <a:spAutoFit/>
          </a:bodyPr>
          <a:lstStyle>
            <a:lvl1pPr>
              <a:defRPr sz="20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600">
                <a:latin typeface="Arial"/>
                <a:cs typeface="Arial"/>
              </a:defRPr>
            </a:lvl3pPr>
            <a:lvl4pPr>
              <a:defRPr sz="1400">
                <a:latin typeface="Arial"/>
                <a:cs typeface="Arial"/>
              </a:defRPr>
            </a:lvl4pPr>
            <a:lvl5pPr>
              <a:defRPr sz="14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828799"/>
            <a:ext cx="3886200" cy="4343400"/>
          </a:xfrm>
        </p:spPr>
        <p:txBody>
          <a:bodyPr lIns="0" tIns="0" bIns="0">
            <a:spAutoFit/>
          </a:bodyPr>
          <a:lstStyle>
            <a:lvl1pPr>
              <a:defRPr sz="20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600">
                <a:latin typeface="Arial"/>
                <a:cs typeface="Arial"/>
              </a:defRPr>
            </a:lvl3pPr>
            <a:lvl4pPr>
              <a:defRPr sz="1400">
                <a:latin typeface="Arial"/>
                <a:cs typeface="Arial"/>
              </a:defRPr>
            </a:lvl4pPr>
            <a:lvl5pPr>
              <a:defRPr sz="14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fld id="{6CD62048-8CDF-A948-A1EC-6A5866BD53F6}" type="datetime4">
              <a:rPr lang="en-US" smtClean="0"/>
              <a:pPr/>
              <a:t>February 22, 2024</a:t>
            </a:fld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90232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Line Title + 2-Column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1371600"/>
            <a:ext cx="9144000" cy="54864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1005840"/>
          </a:xfrm>
        </p:spPr>
        <p:txBody>
          <a:bodyPr lIns="0" tIns="0" rIns="0" bIns="0" anchor="t">
            <a:spAutoFit/>
          </a:bodyPr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3886200" cy="640080"/>
          </a:xfrm>
        </p:spPr>
        <p:txBody>
          <a:bodyPr lIns="0" tIns="0" rIns="0" bIns="0" anchor="t">
            <a:spAutoFit/>
          </a:bodyPr>
          <a:lstStyle>
            <a:lvl1pPr marL="0" indent="0">
              <a:buNone/>
              <a:defRPr sz="20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514599"/>
            <a:ext cx="3886200" cy="3657600"/>
          </a:xfrm>
        </p:spPr>
        <p:txBody>
          <a:bodyPr lIns="0" tIns="0" rIns="0" bIns="0">
            <a:spAutoFit/>
          </a:bodyPr>
          <a:lstStyle>
            <a:lvl1pPr>
              <a:defRPr sz="20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600">
                <a:latin typeface="Arial"/>
                <a:cs typeface="Arial"/>
              </a:defRPr>
            </a:lvl3pPr>
            <a:lvl4pPr>
              <a:defRPr sz="1400">
                <a:latin typeface="Arial"/>
                <a:cs typeface="Arial"/>
              </a:defRPr>
            </a:lvl4pPr>
            <a:lvl5pPr>
              <a:defRPr sz="14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828799"/>
            <a:ext cx="3886200" cy="640080"/>
          </a:xfrm>
        </p:spPr>
        <p:txBody>
          <a:bodyPr lIns="0" tIns="0" rIns="0" bIns="0" anchor="t">
            <a:spAutoFit/>
          </a:bodyPr>
          <a:lstStyle>
            <a:lvl1pPr marL="0" indent="0">
              <a:buNone/>
              <a:defRPr sz="20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sz="quarter" idx="4"/>
          </p:nvPr>
        </p:nvSpPr>
        <p:spPr>
          <a:xfrm>
            <a:off x="4800600" y="2514599"/>
            <a:ext cx="3886200" cy="3657600"/>
          </a:xfrm>
        </p:spPr>
        <p:txBody>
          <a:bodyPr lIns="0" tIns="0" rIns="0" bIns="0">
            <a:spAutoFit/>
          </a:bodyPr>
          <a:lstStyle>
            <a:lvl1pPr>
              <a:defRPr sz="20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600">
                <a:latin typeface="Arial"/>
                <a:cs typeface="Arial"/>
              </a:defRPr>
            </a:lvl3pPr>
            <a:lvl4pPr>
              <a:defRPr sz="1400">
                <a:latin typeface="Arial"/>
                <a:cs typeface="Arial"/>
              </a:defRPr>
            </a:lvl4pPr>
            <a:lvl5pPr>
              <a:defRPr sz="14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fld id="{B79698B3-3027-C440-8CE2-12B72A925DAE}" type="datetime4">
              <a:rPr lang="en-US" smtClean="0"/>
              <a:pPr/>
              <a:t>February 22, 2024</a:t>
            </a:fld>
            <a:endParaRPr lang="en-US" dirty="0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7852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Line Title + 2-Column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371600"/>
            <a:ext cx="9144000" cy="5486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1005840"/>
          </a:xfrm>
        </p:spPr>
        <p:txBody>
          <a:bodyPr/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3886200" cy="640080"/>
          </a:xfrm>
        </p:spPr>
        <p:txBody>
          <a:bodyPr>
            <a:spAutoFit/>
          </a:bodyPr>
          <a:lstStyle>
            <a:lvl1pPr marL="0" indent="0">
              <a:buNone/>
              <a:defRPr sz="20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828799"/>
            <a:ext cx="3886200" cy="640080"/>
          </a:xfrm>
        </p:spPr>
        <p:txBody>
          <a:bodyPr>
            <a:spAutoFit/>
          </a:bodyPr>
          <a:lstStyle>
            <a:lvl1pPr marL="0" indent="0">
              <a:buNone/>
              <a:defRPr sz="20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5"/>
          </p:nvPr>
        </p:nvSpPr>
        <p:spPr>
          <a:xfrm>
            <a:off x="457200" y="2514600"/>
            <a:ext cx="3886200" cy="3657600"/>
          </a:xfrm>
        </p:spPr>
        <p:txBody>
          <a:bodyPr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6"/>
          </p:nvPr>
        </p:nvSpPr>
        <p:spPr>
          <a:xfrm>
            <a:off x="4800600" y="2512122"/>
            <a:ext cx="3886200" cy="3657600"/>
          </a:xfrm>
        </p:spPr>
        <p:txBody>
          <a:bodyPr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9DB389-0196-4C5F-98A9-6EFAFC9B3BCD}" type="datetime4">
              <a:rPr lang="en-US" altLang="en-US"/>
              <a:pPr>
                <a:defRPr/>
              </a:pPr>
              <a:t>February 22, 2024</a:t>
            </a:fld>
            <a:endParaRPr lang="en-US" alt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 sz="900"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8CD02-30AC-4CC5-8626-3DFA331E52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0139733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Color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1005840"/>
          </a:xfrm>
        </p:spPr>
        <p:txBody>
          <a:bodyPr lIns="0" tIns="0" rIns="0" bIns="0" anchor="t" anchorCtr="0">
            <a:spAutoFit/>
          </a:bodyPr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797"/>
            <a:ext cx="8229600" cy="43434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solidFill>
                  <a:srgbClr val="FFFFFF"/>
                </a:solidFill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solidFill>
                  <a:srgbClr val="FFFFFF"/>
                </a:solidFill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8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 lIns="0" tIns="0" rIns="0" bIns="0"/>
          <a:lstStyle>
            <a:lvl1pPr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69E84B78-9966-0F4A-BF7B-ABF6EE79B40D}" type="datetime4">
              <a:rPr lang="en-US" smtClean="0"/>
              <a:pPr/>
              <a:t>February 22, 2024</a:t>
            </a:fld>
            <a:endParaRPr lang="en-US" dirty="0"/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 lIns="0" tIns="0" rIns="0" bIns="0"/>
          <a:lstStyle>
            <a:lvl1pPr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3124200" y="6356350"/>
            <a:ext cx="2895600" cy="365125"/>
          </a:xfrm>
        </p:spPr>
        <p:txBody>
          <a:bodyPr lIns="0" tIns="0" rIns="0" bIns="0"/>
          <a:lstStyle>
            <a:lvl1pPr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113216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Color Background +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1005840"/>
          </a:xfrm>
        </p:spPr>
        <p:txBody>
          <a:bodyPr lIns="0" tIns="0" rIns="0" bIns="0" anchor="t">
            <a:spAutoFit/>
          </a:bodyPr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57200" y="1828797"/>
            <a:ext cx="3886200" cy="43434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solidFill>
                  <a:srgbClr val="FFFFFF"/>
                </a:solidFill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solidFill>
                  <a:srgbClr val="FFFFFF"/>
                </a:solidFill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 lIns="0" tIns="0" rIns="0" bIns="0"/>
          <a:lstStyle>
            <a:lvl1pPr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4A7EBC70-6EE1-B045-9BA6-6588577DD1C6}" type="datetime4">
              <a:rPr lang="en-US" smtClean="0"/>
              <a:pPr/>
              <a:t>February 22, 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 lIns="0" tIns="0" rIns="0" bIns="0"/>
          <a:lstStyle>
            <a:lvl1pPr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lIns="0" tIns="0" rIns="0" bIns="0"/>
          <a:lstStyle>
            <a:lvl1pPr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4796278" y="1828034"/>
            <a:ext cx="3886200" cy="43434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solidFill>
                  <a:srgbClr val="FFFFFF"/>
                </a:solidFill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solidFill>
                  <a:srgbClr val="FFFFFF"/>
                </a:solidFill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12188344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Color Background + 2-Column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1005840"/>
          </a:xfrm>
        </p:spPr>
        <p:txBody>
          <a:bodyPr lIns="0" tIns="0" rIns="0" bIns="0" anchor="t">
            <a:spAutoFit/>
          </a:bodyPr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799"/>
            <a:ext cx="3886200" cy="640080"/>
          </a:xfrm>
        </p:spPr>
        <p:txBody>
          <a:bodyPr lIns="0" tIns="0" rIns="0" bIns="0" anchor="t">
            <a:spAutoFit/>
          </a:bodyPr>
          <a:lstStyle>
            <a:lvl1pPr marL="0" indent="0">
              <a:buNone/>
              <a:defRPr sz="2000" b="1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828798"/>
            <a:ext cx="3886200" cy="640080"/>
          </a:xfrm>
        </p:spPr>
        <p:txBody>
          <a:bodyPr lIns="0" tIns="0" rIns="0" bIns="0" anchor="t">
            <a:spAutoFit/>
          </a:bodyPr>
          <a:lstStyle>
            <a:lvl1pPr marL="0" indent="0">
              <a:buNone/>
              <a:defRPr sz="2000" b="1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 lIns="0" tIns="0" rIns="0" bIns="0"/>
          <a:lstStyle>
            <a:lvl1pPr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9015722F-0203-234D-84EC-9CE3E98B8667}" type="datetime4">
              <a:rPr lang="en-US" smtClean="0"/>
              <a:pPr/>
              <a:t>February 22, 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 lIns="0" tIns="0" rIns="0" bIns="0"/>
          <a:lstStyle>
            <a:lvl1pPr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lIns="0" tIns="0" rIns="0" bIns="0"/>
          <a:lstStyle>
            <a:lvl1pPr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457200" y="2514600"/>
            <a:ext cx="3886200" cy="36576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solidFill>
                  <a:srgbClr val="FFFFFF"/>
                </a:solidFill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solidFill>
                  <a:srgbClr val="FFFFFF"/>
                </a:solidFill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4796278" y="2514600"/>
            <a:ext cx="3886200" cy="36576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solidFill>
                  <a:srgbClr val="FFFFFF"/>
                </a:solidFill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solidFill>
                  <a:srgbClr val="FFFFFF"/>
                </a:solidFill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58623027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Color Background +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1005840"/>
          </a:xfrm>
        </p:spPr>
        <p:txBody>
          <a:bodyPr lIns="0" tIns="0" rIns="0" bIns="0" anchor="t" anchorCtr="0">
            <a:spAutoFit/>
          </a:bodyPr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828800"/>
            <a:ext cx="8229600" cy="3429000"/>
          </a:xfrm>
        </p:spPr>
        <p:txBody>
          <a:bodyPr lIns="0" tIns="0" rIns="0" bIns="0" anchor="ctr">
            <a:spAutoFit/>
          </a:bodyPr>
          <a:lstStyle>
            <a:lvl1pPr marL="0" indent="0" algn="ctr">
              <a:buNone/>
              <a:defRPr sz="1800" i="1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486400"/>
            <a:ext cx="8229600" cy="685800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 lIns="0" tIns="0" rIns="0" bIns="0"/>
          <a:lstStyle>
            <a:lvl1pPr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1A57D062-429F-6C4F-9345-30FD7E0031FF}" type="datetime4">
              <a:rPr lang="en-US" smtClean="0"/>
              <a:pPr/>
              <a:t>February 22, 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 lIns="0" tIns="0" rIns="0" bIns="0"/>
          <a:lstStyle>
            <a:lvl1pPr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lIns="0" tIns="0" rIns="0" bIns="0"/>
          <a:lstStyle>
            <a:lvl1pPr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670084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Color Background +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1005840"/>
          </a:xfrm>
        </p:spPr>
        <p:txBody>
          <a:bodyPr lIns="0" tIns="0" rIns="0" bIns="0" anchor="t">
            <a:spAutoFit/>
          </a:bodyPr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 lIns="0" tIns="0" rIns="0" bIns="0"/>
          <a:lstStyle>
            <a:lvl1pPr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07468EF7-DBCA-2141-B5BB-6311F7CCC209}" type="datetime4">
              <a:rPr lang="en-US" smtClean="0"/>
              <a:pPr/>
              <a:t>February 22, 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 lIns="0" tIns="0" rIns="0" bIns="0"/>
          <a:lstStyle>
            <a:lvl1pPr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lIns="0" tIns="0" rIns="0" bIns="0"/>
          <a:lstStyle>
            <a:lvl1pPr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042290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0" y="2628782"/>
            <a:ext cx="9144000" cy="1600438"/>
          </a:xfrm>
          <a:noFill/>
          <a:ln w="25400">
            <a:noFill/>
          </a:ln>
          <a:effectLst/>
        </p:spPr>
        <p:txBody>
          <a:bodyPr lIns="457200" tIns="457200" rIns="457200" bIns="457200" anchor="ctr">
            <a:spAutoFit/>
          </a:bodyPr>
          <a:lstStyle>
            <a:lvl1pPr algn="l"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4800600"/>
            <a:ext cx="8229600" cy="457200"/>
          </a:xfrm>
        </p:spPr>
        <p:txBody>
          <a:bodyPr anchor="t"/>
          <a:lstStyle>
            <a:lvl1pPr marL="0" indent="0" algn="l">
              <a:spcBef>
                <a:spcPts val="0"/>
              </a:spcBef>
              <a:buNone/>
              <a:defRPr cap="all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Presenter </a:t>
            </a:r>
            <a:r>
              <a:rPr lang="en-US" dirty="0" err="1"/>
              <a:t>Name(S</a:t>
            </a:r>
            <a:r>
              <a:rPr lang="en-US" dirty="0"/>
              <a:t>)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 sz="900">
                <a:solidFill>
                  <a:srgbClr val="FFFFFF"/>
                </a:solidFill>
              </a:defRPr>
            </a:lvl1pPr>
          </a:lstStyle>
          <a:p>
            <a:fld id="{72722D68-B255-A94C-A3CB-3E687CBC89EF}" type="datetime4">
              <a:rPr lang="en-US" smtClean="0"/>
              <a:pPr/>
              <a:t>February 22, 2024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 sz="9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 sz="900">
                <a:solidFill>
                  <a:srgbClr val="FFFFFF"/>
                </a:solidFill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55613" y="5257800"/>
            <a:ext cx="8229600" cy="2286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Click to add presenter organization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5540477"/>
            <a:ext cx="8229600" cy="2286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Click to add presentation event or location</a:t>
            </a:r>
          </a:p>
        </p:txBody>
      </p:sp>
    </p:spTree>
    <p:extLst>
      <p:ext uri="{BB962C8B-B14F-4D97-AF65-F5344CB8AC3E}">
        <p14:creationId xmlns:p14="http://schemas.microsoft.com/office/powerpoint/2010/main" val="1523310791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Line 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987552"/>
            <a:ext cx="9144000" cy="58704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621792"/>
          </a:xfrm>
        </p:spPr>
        <p:txBody>
          <a:bodyPr lIns="0" tIns="0" rIns="0" bIns="0" anchor="t" anchorCtr="0">
            <a:spAutoFit/>
          </a:bodyPr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371596"/>
            <a:ext cx="8229600" cy="48006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fld id="{D11E647B-2526-554A-8D8B-54D170A77B52}" type="datetime4">
              <a:rPr lang="en-US" smtClean="0"/>
              <a:pPr/>
              <a:t>February 22, 2024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3124200" y="6356350"/>
            <a:ext cx="2895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122929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Line Title +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987552"/>
            <a:ext cx="9144000" cy="58704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621792"/>
          </a:xfrm>
        </p:spPr>
        <p:txBody>
          <a:bodyPr lIns="0" tIns="0" rIns="0" bIns="0" anchor="t">
            <a:spAutoFit/>
          </a:bodyPr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fld id="{5516A233-C441-7B49-8728-983BDB24CC5F}" type="datetime4">
              <a:rPr lang="en-US" smtClean="0"/>
              <a:pPr/>
              <a:t>February 22, 2024</a:t>
            </a:fld>
            <a:endParaRPr lang="en-US" dirty="0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57200" y="1371596"/>
            <a:ext cx="3886200" cy="48006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3"/>
          </p:nvPr>
        </p:nvSpPr>
        <p:spPr>
          <a:xfrm>
            <a:off x="4800600" y="1369118"/>
            <a:ext cx="3886200" cy="48006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84812992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Line Title + 2-Column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987552"/>
            <a:ext cx="9144000" cy="58704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621792"/>
          </a:xfrm>
        </p:spPr>
        <p:txBody>
          <a:bodyPr lIns="0" tIns="0" rIns="0" bIns="0" anchor="t">
            <a:spAutoFit/>
          </a:bodyPr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3886200" cy="640080"/>
          </a:xfrm>
        </p:spPr>
        <p:txBody>
          <a:bodyPr lIns="0" tIns="0" rIns="0" bIns="0" anchor="t">
            <a:spAutoFit/>
          </a:bodyPr>
          <a:lstStyle>
            <a:lvl1pPr marL="0" indent="0">
              <a:buNone/>
              <a:defRPr sz="20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371599"/>
            <a:ext cx="3886200" cy="640080"/>
          </a:xfrm>
        </p:spPr>
        <p:txBody>
          <a:bodyPr lIns="0" tIns="0" rIns="0" bIns="0" anchor="t">
            <a:spAutoFit/>
          </a:bodyPr>
          <a:lstStyle>
            <a:lvl1pPr marL="0" indent="0">
              <a:buNone/>
              <a:defRPr sz="20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fld id="{9ADF8008-A3A8-D94F-BA03-3F18FE570F74}" type="datetime4">
              <a:rPr lang="en-US" smtClean="0"/>
              <a:pPr/>
              <a:t>February 22, 2024</a:t>
            </a:fld>
            <a:endParaRPr lang="en-US" dirty="0"/>
          </a:p>
        </p:txBody>
      </p:sp>
      <p:sp>
        <p:nvSpPr>
          <p:cNvPr id="23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24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5"/>
          </p:nvPr>
        </p:nvSpPr>
        <p:spPr>
          <a:xfrm>
            <a:off x="457200" y="2059241"/>
            <a:ext cx="3886200" cy="41148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6"/>
          </p:nvPr>
        </p:nvSpPr>
        <p:spPr>
          <a:xfrm>
            <a:off x="4800600" y="2056763"/>
            <a:ext cx="3886200" cy="41148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61868892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Line Title +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987552"/>
            <a:ext cx="9144000" cy="58704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621792"/>
          </a:xfrm>
        </p:spPr>
        <p:txBody>
          <a:bodyPr lIns="0" tIns="0" rIns="0" bIns="0" anchor="t" anchorCtr="0">
            <a:spAutoFit/>
          </a:bodyPr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371600"/>
            <a:ext cx="8229600" cy="3886200"/>
          </a:xfrm>
        </p:spPr>
        <p:txBody>
          <a:bodyPr lIns="0" tIns="0" rIns="0" bIns="0" anchor="ctr">
            <a:spAutoFit/>
          </a:bodyPr>
          <a:lstStyle>
            <a:lvl1pPr marL="0" indent="0" algn="ctr">
              <a:buNone/>
              <a:defRPr sz="1800" i="1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486400"/>
            <a:ext cx="8229600" cy="685800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fld id="{AB913CE7-CFD7-D244-9CF5-91B28CB73AAE}" type="datetime4">
              <a:rPr lang="en-US" smtClean="0"/>
              <a:pPr/>
              <a:t>February 22, 2024</a:t>
            </a:fld>
            <a:endParaRPr lang="en-US" dirty="0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0836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Color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1005840"/>
          </a:xfrm>
        </p:spPr>
        <p:txBody>
          <a:bodyPr/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828797"/>
            <a:ext cx="8229600" cy="4343400"/>
          </a:xfrm>
        </p:spPr>
        <p:txBody>
          <a:bodyPr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solidFill>
                  <a:srgbClr val="FFFFFF"/>
                </a:solidFill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solidFill>
                  <a:srgbClr val="FFFFFF"/>
                </a:solidFill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648CBC8-63F6-4C71-BCE1-0E1EDB3BC7BD}" type="datetime4">
              <a:rPr lang="en-US" altLang="en-US"/>
              <a:pPr>
                <a:defRPr/>
              </a:pPr>
              <a:t>February 22, 2024</a:t>
            </a:fld>
            <a:endParaRPr lang="en-US" altLang="en-US"/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EB16D37-C484-4197-9CC0-F959AA2795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096872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Lin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987552"/>
            <a:ext cx="9144000" cy="58704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621792"/>
          </a:xfrm>
        </p:spPr>
        <p:txBody>
          <a:bodyPr lIns="0" tIns="0" rIns="0" bIns="0" anchor="t">
            <a:spAutoFit/>
          </a:bodyPr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fld id="{3613C8CB-43D8-CE4B-9FBA-0A4A4D7DDC27}" type="datetime4">
              <a:rPr lang="en-US" smtClean="0"/>
              <a:pPr/>
              <a:t>February 22, 2024</a:t>
            </a:fld>
            <a:endParaRPr lang="en-US" dirty="0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2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211998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Line 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1371600"/>
            <a:ext cx="9144000" cy="5486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1005840"/>
          </a:xfrm>
        </p:spPr>
        <p:txBody>
          <a:bodyPr lIns="0" tIns="0" rIns="0" bIns="0" anchor="t" anchorCtr="0">
            <a:spAutoFit/>
          </a:bodyPr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Date Placeholder 8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fld id="{295A8C86-62E8-7241-8327-8973F14C6094}" type="datetime4">
              <a:rPr lang="en-US" smtClean="0"/>
              <a:pPr/>
              <a:t>February 22, 2024</a:t>
            </a:fld>
            <a:endParaRPr lang="en-US" dirty="0"/>
          </a:p>
        </p:txBody>
      </p:sp>
      <p:sp>
        <p:nvSpPr>
          <p:cNvPr id="15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3124200" y="6356350"/>
            <a:ext cx="2895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3434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87894544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Line Title +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1371600"/>
            <a:ext cx="9144000" cy="5486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1005840"/>
          </a:xfrm>
        </p:spPr>
        <p:txBody>
          <a:bodyPr lIns="0" tIns="0" rIns="0" bIns="0" anchor="t">
            <a:spAutoFit/>
          </a:bodyPr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fld id="{A67F5DE3-4E7A-1F49-B8B8-4C0F1552EA37}" type="datetime4">
              <a:rPr lang="en-US" smtClean="0"/>
              <a:pPr/>
              <a:t>February 22, 2024</a:t>
            </a:fld>
            <a:endParaRPr lang="en-US" dirty="0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3886200" cy="43434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5"/>
          </p:nvPr>
        </p:nvSpPr>
        <p:spPr>
          <a:xfrm>
            <a:off x="4800600" y="1828800"/>
            <a:ext cx="3886200" cy="43434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75578893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Line Title + 2-Column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1371600"/>
            <a:ext cx="9144000" cy="5486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1005840"/>
          </a:xfrm>
        </p:spPr>
        <p:txBody>
          <a:bodyPr lIns="0" tIns="0" rIns="0" bIns="0" anchor="t">
            <a:spAutoFit/>
          </a:bodyPr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3886200" cy="640080"/>
          </a:xfrm>
        </p:spPr>
        <p:txBody>
          <a:bodyPr lIns="0" tIns="0" rIns="0" bIns="0" anchor="t">
            <a:spAutoFit/>
          </a:bodyPr>
          <a:lstStyle>
            <a:lvl1pPr marL="0" indent="0">
              <a:buNone/>
              <a:defRPr sz="20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828799"/>
            <a:ext cx="3886200" cy="640080"/>
          </a:xfrm>
        </p:spPr>
        <p:txBody>
          <a:bodyPr lIns="0" tIns="0" rIns="0" bIns="0" anchor="t">
            <a:spAutoFit/>
          </a:bodyPr>
          <a:lstStyle>
            <a:lvl1pPr marL="0" indent="0">
              <a:buNone/>
              <a:defRPr sz="20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fld id="{BC5D5528-8E4A-A64F-9E68-AD02791E3931}" type="datetime4">
              <a:rPr lang="en-US" smtClean="0"/>
              <a:pPr/>
              <a:t>February 22, 2024</a:t>
            </a:fld>
            <a:endParaRPr lang="en-US" dirty="0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5"/>
          </p:nvPr>
        </p:nvSpPr>
        <p:spPr>
          <a:xfrm>
            <a:off x="457200" y="2514600"/>
            <a:ext cx="3886200" cy="36576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6"/>
          </p:nvPr>
        </p:nvSpPr>
        <p:spPr>
          <a:xfrm>
            <a:off x="4800600" y="2512122"/>
            <a:ext cx="3886200" cy="36576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2907206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Color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1005840"/>
          </a:xfrm>
        </p:spPr>
        <p:txBody>
          <a:bodyPr lIns="0" tIns="0" rIns="0" bIns="0" anchor="t" anchorCtr="0">
            <a:spAutoFit/>
          </a:bodyPr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8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 lIns="0" tIns="0" rIns="0" bIns="0"/>
          <a:lstStyle>
            <a:lvl1pPr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96B83080-A0DC-A846-88CA-CAA893C02D37}" type="datetime4">
              <a:rPr lang="en-US" smtClean="0"/>
              <a:pPr/>
              <a:t>February 22, 2024</a:t>
            </a:fld>
            <a:endParaRPr lang="en-US" dirty="0"/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 lIns="0" tIns="0" rIns="0" bIns="0"/>
          <a:lstStyle>
            <a:lvl1pPr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3124200" y="6356350"/>
            <a:ext cx="2895600" cy="365125"/>
          </a:xfrm>
        </p:spPr>
        <p:txBody>
          <a:bodyPr lIns="0" tIns="0" rIns="0" bIns="0"/>
          <a:lstStyle>
            <a:lvl1pPr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828797"/>
            <a:ext cx="8229600" cy="43434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solidFill>
                  <a:srgbClr val="FFFFFF"/>
                </a:solidFill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solidFill>
                  <a:srgbClr val="FFFFFF"/>
                </a:solidFill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1043761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Color Background +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1005840"/>
          </a:xfrm>
        </p:spPr>
        <p:txBody>
          <a:bodyPr lIns="0" tIns="0" rIns="0" bIns="0" anchor="t">
            <a:spAutoFit/>
          </a:bodyPr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 lIns="0" tIns="0" rIns="0" bIns="0"/>
          <a:lstStyle>
            <a:lvl1pPr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ECCEC056-3BC1-D941-A53E-3A2C2BC72558}" type="datetime4">
              <a:rPr lang="en-US" smtClean="0"/>
              <a:pPr/>
              <a:t>February 22, 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 lIns="0" tIns="0" rIns="0" bIns="0"/>
          <a:lstStyle>
            <a:lvl1pPr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lIns="0" tIns="0" rIns="0" bIns="0"/>
          <a:lstStyle>
            <a:lvl1pPr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57200" y="1828797"/>
            <a:ext cx="3886200" cy="43434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solidFill>
                  <a:srgbClr val="FFFFFF"/>
                </a:solidFill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solidFill>
                  <a:srgbClr val="FFFFFF"/>
                </a:solidFill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4800600" y="1828800"/>
            <a:ext cx="3886200" cy="43434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solidFill>
                  <a:srgbClr val="FFFFFF"/>
                </a:solidFill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solidFill>
                  <a:srgbClr val="FFFFFF"/>
                </a:solidFill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92074334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Color Background + 2-Column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1005840"/>
          </a:xfrm>
        </p:spPr>
        <p:txBody>
          <a:bodyPr lIns="0" tIns="0" rIns="0" bIns="0" anchor="t">
            <a:spAutoFit/>
          </a:bodyPr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799"/>
            <a:ext cx="3886200" cy="640080"/>
          </a:xfrm>
        </p:spPr>
        <p:txBody>
          <a:bodyPr lIns="0" tIns="0" rIns="0" bIns="0" anchor="t">
            <a:spAutoFit/>
          </a:bodyPr>
          <a:lstStyle>
            <a:lvl1pPr marL="0" indent="0">
              <a:buNone/>
              <a:defRPr sz="2000" b="1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828798"/>
            <a:ext cx="3886200" cy="640080"/>
          </a:xfrm>
        </p:spPr>
        <p:txBody>
          <a:bodyPr lIns="0" tIns="0" rIns="0" bIns="0" anchor="t">
            <a:spAutoFit/>
          </a:bodyPr>
          <a:lstStyle>
            <a:lvl1pPr marL="0" indent="0">
              <a:buNone/>
              <a:defRPr sz="2000" b="1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 lIns="0" tIns="0" rIns="0" bIns="0"/>
          <a:lstStyle>
            <a:lvl1pPr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10CB5865-558E-8649-88A9-CBCFE3470DB8}" type="datetime4">
              <a:rPr lang="en-US" smtClean="0"/>
              <a:pPr/>
              <a:t>February 22, 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 lIns="0" tIns="0" rIns="0" bIns="0"/>
          <a:lstStyle>
            <a:lvl1pPr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lIns="0" tIns="0" rIns="0" bIns="0"/>
          <a:lstStyle>
            <a:lvl1pPr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457200" y="2516451"/>
            <a:ext cx="3886200" cy="36576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solidFill>
                  <a:srgbClr val="FFFFFF"/>
                </a:solidFill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solidFill>
                  <a:srgbClr val="FFFFFF"/>
                </a:solidFill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4800600" y="2516454"/>
            <a:ext cx="3886200" cy="36576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solidFill>
                  <a:srgbClr val="FFFFFF"/>
                </a:solidFill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solidFill>
                  <a:srgbClr val="FFFFFF"/>
                </a:solidFill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10272326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Color Background +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1005840"/>
          </a:xfrm>
        </p:spPr>
        <p:txBody>
          <a:bodyPr lIns="0" tIns="0" rIns="0" bIns="0" anchor="t" anchorCtr="0">
            <a:spAutoFit/>
          </a:bodyPr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828800"/>
            <a:ext cx="8229600" cy="3429000"/>
          </a:xfrm>
        </p:spPr>
        <p:txBody>
          <a:bodyPr lIns="0" tIns="0" rIns="0" bIns="0" anchor="ctr">
            <a:spAutoFit/>
          </a:bodyPr>
          <a:lstStyle>
            <a:lvl1pPr marL="0" indent="0" algn="ctr">
              <a:buNone/>
              <a:defRPr sz="1800" i="1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486400"/>
            <a:ext cx="8229600" cy="685800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 lIns="0" tIns="0" rIns="0" bIns="0"/>
          <a:lstStyle>
            <a:lvl1pPr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208459BF-80C7-FA41-AED7-562070351A38}" type="datetime4">
              <a:rPr lang="en-US" smtClean="0"/>
              <a:pPr/>
              <a:t>February 22, 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 lIns="0" tIns="0" rIns="0" bIns="0"/>
          <a:lstStyle>
            <a:lvl1pPr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lIns="0" tIns="0" rIns="0" bIns="0"/>
          <a:lstStyle>
            <a:lvl1pPr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636470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Color Background +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1005840"/>
          </a:xfrm>
        </p:spPr>
        <p:txBody>
          <a:bodyPr lIns="0" tIns="0" rIns="0" bIns="0" anchor="t">
            <a:spAutoFit/>
          </a:bodyPr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 lIns="0" tIns="0" rIns="0" bIns="0"/>
          <a:lstStyle>
            <a:lvl1pPr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C9B1E557-D2DE-C740-9A28-CB1872EDE0F8}" type="datetime4">
              <a:rPr lang="en-US" smtClean="0"/>
              <a:pPr/>
              <a:t>February 22, 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 lIns="0" tIns="0" rIns="0" bIns="0"/>
          <a:lstStyle>
            <a:lvl1pPr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lIns="0" tIns="0" rIns="0" bIns="0"/>
          <a:lstStyle>
            <a:lvl1pPr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745125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F5AD63-8022-413E-9C51-1D6E09475442}" type="datetimeFigureOut">
              <a:rPr lang="en-US"/>
              <a:pPr>
                <a:defRPr/>
              </a:pPr>
              <a:t>2/22/24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D3C592-D108-41FA-8192-895069BCAC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6285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Color Background +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1005840"/>
          </a:xfrm>
        </p:spPr>
        <p:txBody>
          <a:bodyPr/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57200" y="1828797"/>
            <a:ext cx="3886200" cy="4343400"/>
          </a:xfrm>
        </p:spPr>
        <p:txBody>
          <a:bodyPr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solidFill>
                  <a:srgbClr val="FFFFFF"/>
                </a:solidFill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solidFill>
                  <a:srgbClr val="FFFFFF"/>
                </a:solidFill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4800600" y="1828800"/>
            <a:ext cx="3886200" cy="4343400"/>
          </a:xfrm>
        </p:spPr>
        <p:txBody>
          <a:bodyPr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solidFill>
                  <a:srgbClr val="FFFFFF"/>
                </a:solidFill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solidFill>
                  <a:srgbClr val="FFFFFF"/>
                </a:solidFill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3E992AA-9704-45F2-9916-1E05E28F567F}" type="datetime4">
              <a:rPr lang="en-US" altLang="en-US"/>
              <a:pPr>
                <a:defRPr/>
              </a:pPr>
              <a:t>February 22, 2024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5685591-8FBF-41B5-931B-06366A5E1C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5515548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C7928-935D-4636-B329-E3B711505449}" type="datetimeFigureOut">
              <a:rPr lang="en-US"/>
              <a:pPr>
                <a:defRPr/>
              </a:pPr>
              <a:t>2/22/24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57E47F-862E-4861-93E6-D5C5E276848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361067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0" y="2628782"/>
            <a:ext cx="9144000" cy="1600438"/>
          </a:xfrm>
          <a:noFill/>
          <a:ln w="25400">
            <a:noFill/>
          </a:ln>
          <a:effectLst/>
        </p:spPr>
        <p:txBody>
          <a:bodyPr lIns="457200" tIns="457200" rIns="457200" bIns="457200" anchor="ctr">
            <a:spAutoFit/>
          </a:bodyPr>
          <a:lstStyle>
            <a:lvl1pPr algn="l"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4800600"/>
            <a:ext cx="8229600" cy="457200"/>
          </a:xfrm>
        </p:spPr>
        <p:txBody>
          <a:bodyPr anchor="t"/>
          <a:lstStyle>
            <a:lvl1pPr marL="0" indent="0" algn="l">
              <a:spcBef>
                <a:spcPts val="0"/>
              </a:spcBef>
              <a:buNone/>
              <a:defRPr cap="all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Presenter </a:t>
            </a:r>
            <a:r>
              <a:rPr lang="en-US" dirty="0" err="1"/>
              <a:t>Name(S</a:t>
            </a:r>
            <a:r>
              <a:rPr lang="en-US" dirty="0"/>
              <a:t>)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 sz="900">
                <a:solidFill>
                  <a:srgbClr val="FFFFFF"/>
                </a:solidFill>
              </a:defRPr>
            </a:lvl1pPr>
          </a:lstStyle>
          <a:p>
            <a:fld id="{AABE6F1C-2291-45F4-B864-F4372A56149E}" type="datetime4">
              <a:rPr lang="en-US" smtClean="0"/>
              <a:pPr/>
              <a:t>February 22, 2024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 sz="9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 sz="900">
                <a:solidFill>
                  <a:srgbClr val="FFFFFF"/>
                </a:solidFill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55613" y="5257800"/>
            <a:ext cx="8229600" cy="2286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Click to add presenter organization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5540477"/>
            <a:ext cx="8229600" cy="2286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Click to add presentation event or location</a:t>
            </a:r>
          </a:p>
        </p:txBody>
      </p:sp>
    </p:spTree>
    <p:extLst>
      <p:ext uri="{BB962C8B-B14F-4D97-AF65-F5344CB8AC3E}">
        <p14:creationId xmlns:p14="http://schemas.microsoft.com/office/powerpoint/2010/main" val="1982567322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Line 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987552"/>
            <a:ext cx="9144000" cy="58704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621792"/>
          </a:xfrm>
        </p:spPr>
        <p:txBody>
          <a:bodyPr lIns="0" tIns="0" rIns="0" bIns="0" anchor="t" anchorCtr="0">
            <a:spAutoFit/>
          </a:bodyPr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371596"/>
            <a:ext cx="8229600" cy="48006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fld id="{9C33607C-0469-422D-9AA9-95289A93A984}" type="datetime4">
              <a:rPr lang="en-US" smtClean="0"/>
              <a:pPr/>
              <a:t>February 22, 2024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3124200" y="6356350"/>
            <a:ext cx="2895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969456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Line Title +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987552"/>
            <a:ext cx="9144000" cy="58704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621792"/>
          </a:xfrm>
        </p:spPr>
        <p:txBody>
          <a:bodyPr lIns="0" tIns="0" rIns="0" bIns="0" anchor="t">
            <a:spAutoFit/>
          </a:bodyPr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fld id="{75682690-07BB-4F35-BCE1-7C177B79A913}" type="datetime4">
              <a:rPr lang="en-US" smtClean="0"/>
              <a:pPr/>
              <a:t>February 22, 2024</a:t>
            </a:fld>
            <a:endParaRPr lang="en-US" dirty="0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57200" y="1371596"/>
            <a:ext cx="3886200" cy="48006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3"/>
          </p:nvPr>
        </p:nvSpPr>
        <p:spPr>
          <a:xfrm>
            <a:off x="4800600" y="1369118"/>
            <a:ext cx="3886200" cy="48006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38245738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Line Title + 2-Column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987552"/>
            <a:ext cx="9144000" cy="58704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621792"/>
          </a:xfrm>
        </p:spPr>
        <p:txBody>
          <a:bodyPr lIns="0" tIns="0" rIns="0" bIns="0" anchor="t">
            <a:spAutoFit/>
          </a:bodyPr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3886200" cy="640080"/>
          </a:xfrm>
        </p:spPr>
        <p:txBody>
          <a:bodyPr lIns="0" tIns="0" rIns="0" bIns="0" anchor="t">
            <a:spAutoFit/>
          </a:bodyPr>
          <a:lstStyle>
            <a:lvl1pPr marL="0" indent="0">
              <a:buNone/>
              <a:defRPr sz="20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371599"/>
            <a:ext cx="3886200" cy="640080"/>
          </a:xfrm>
        </p:spPr>
        <p:txBody>
          <a:bodyPr lIns="0" tIns="0" rIns="0" bIns="0" anchor="t">
            <a:spAutoFit/>
          </a:bodyPr>
          <a:lstStyle>
            <a:lvl1pPr marL="0" indent="0">
              <a:buNone/>
              <a:defRPr sz="20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fld id="{793E377C-836B-44DF-A074-4DAC05DE92E4}" type="datetime4">
              <a:rPr lang="en-US" smtClean="0"/>
              <a:pPr/>
              <a:t>February 22, 2024</a:t>
            </a:fld>
            <a:endParaRPr lang="en-US" dirty="0"/>
          </a:p>
        </p:txBody>
      </p:sp>
      <p:sp>
        <p:nvSpPr>
          <p:cNvPr id="23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24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5"/>
          </p:nvPr>
        </p:nvSpPr>
        <p:spPr>
          <a:xfrm>
            <a:off x="457200" y="2059241"/>
            <a:ext cx="3886200" cy="41148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6"/>
          </p:nvPr>
        </p:nvSpPr>
        <p:spPr>
          <a:xfrm>
            <a:off x="4800600" y="2056763"/>
            <a:ext cx="3886200" cy="41148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103787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Line Title +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987552"/>
            <a:ext cx="9144000" cy="58704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621792"/>
          </a:xfrm>
        </p:spPr>
        <p:txBody>
          <a:bodyPr lIns="0" tIns="0" rIns="0" bIns="0" anchor="t" anchorCtr="0">
            <a:spAutoFit/>
          </a:bodyPr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371600"/>
            <a:ext cx="8229600" cy="3886200"/>
          </a:xfrm>
        </p:spPr>
        <p:txBody>
          <a:bodyPr lIns="0" tIns="0" rIns="0" bIns="0" anchor="ctr">
            <a:spAutoFit/>
          </a:bodyPr>
          <a:lstStyle>
            <a:lvl1pPr marL="0" indent="0" algn="ctr">
              <a:buNone/>
              <a:defRPr sz="1800" i="1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486400"/>
            <a:ext cx="8229600" cy="685800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fld id="{CFE5B88A-9A4B-4F3A-8342-C9FDBE4CB20B}" type="datetime4">
              <a:rPr lang="en-US" smtClean="0"/>
              <a:pPr/>
              <a:t>February 22, 2024</a:t>
            </a:fld>
            <a:endParaRPr lang="en-US" dirty="0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935926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Lin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987552"/>
            <a:ext cx="9144000" cy="58704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621792"/>
          </a:xfrm>
        </p:spPr>
        <p:txBody>
          <a:bodyPr lIns="0" tIns="0" rIns="0" bIns="0" anchor="t">
            <a:spAutoFit/>
          </a:bodyPr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fld id="{6BC446C3-1844-4076-AB07-C3FFFA15EEB5}" type="datetime4">
              <a:rPr lang="en-US" smtClean="0"/>
              <a:pPr/>
              <a:t>February 22, 2024</a:t>
            </a:fld>
            <a:endParaRPr lang="en-US" dirty="0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2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084497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Line 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1371600"/>
            <a:ext cx="9144000" cy="5486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1005840"/>
          </a:xfrm>
        </p:spPr>
        <p:txBody>
          <a:bodyPr lIns="0" tIns="0" rIns="0" bIns="0" anchor="t" anchorCtr="0">
            <a:spAutoFit/>
          </a:bodyPr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Date Placeholder 8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fld id="{0FF683EA-C2DF-4517-8C8D-F2EBF0207E2E}" type="datetime4">
              <a:rPr lang="en-US" smtClean="0"/>
              <a:pPr/>
              <a:t>February 22, 2024</a:t>
            </a:fld>
            <a:endParaRPr lang="en-US" dirty="0"/>
          </a:p>
        </p:txBody>
      </p:sp>
      <p:sp>
        <p:nvSpPr>
          <p:cNvPr id="15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3124200" y="6356350"/>
            <a:ext cx="2895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3434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52074853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Line Title +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1371600"/>
            <a:ext cx="9144000" cy="5486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1005840"/>
          </a:xfrm>
        </p:spPr>
        <p:txBody>
          <a:bodyPr lIns="0" tIns="0" rIns="0" bIns="0" anchor="t">
            <a:spAutoFit/>
          </a:bodyPr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fld id="{22140DB0-A680-4CAD-A5B2-1C4FD22B1C6B}" type="datetime4">
              <a:rPr lang="en-US" smtClean="0"/>
              <a:pPr/>
              <a:t>February 22, 2024</a:t>
            </a:fld>
            <a:endParaRPr lang="en-US" dirty="0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3886200" cy="43434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5"/>
          </p:nvPr>
        </p:nvSpPr>
        <p:spPr>
          <a:xfrm>
            <a:off x="4800600" y="1828800"/>
            <a:ext cx="3886200" cy="43434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43557724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Line Title + 2-Column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1371600"/>
            <a:ext cx="9144000" cy="5486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1005840"/>
          </a:xfrm>
        </p:spPr>
        <p:txBody>
          <a:bodyPr lIns="0" tIns="0" rIns="0" bIns="0" anchor="t">
            <a:spAutoFit/>
          </a:bodyPr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3886200" cy="640080"/>
          </a:xfrm>
        </p:spPr>
        <p:txBody>
          <a:bodyPr lIns="0" tIns="0" rIns="0" bIns="0" anchor="t">
            <a:spAutoFit/>
          </a:bodyPr>
          <a:lstStyle>
            <a:lvl1pPr marL="0" indent="0">
              <a:buNone/>
              <a:defRPr sz="20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828799"/>
            <a:ext cx="3886200" cy="640080"/>
          </a:xfrm>
        </p:spPr>
        <p:txBody>
          <a:bodyPr lIns="0" tIns="0" rIns="0" bIns="0" anchor="t">
            <a:spAutoFit/>
          </a:bodyPr>
          <a:lstStyle>
            <a:lvl1pPr marL="0" indent="0">
              <a:buNone/>
              <a:defRPr sz="20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fld id="{582C34F2-F558-48B7-AC7A-B081B7BAC6CF}" type="datetime4">
              <a:rPr lang="en-US" smtClean="0"/>
              <a:pPr/>
              <a:t>February 22, 2024</a:t>
            </a:fld>
            <a:endParaRPr lang="en-US" dirty="0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5"/>
          </p:nvPr>
        </p:nvSpPr>
        <p:spPr>
          <a:xfrm>
            <a:off x="457200" y="2514600"/>
            <a:ext cx="3886200" cy="36576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6"/>
          </p:nvPr>
        </p:nvSpPr>
        <p:spPr>
          <a:xfrm>
            <a:off x="4800600" y="2512122"/>
            <a:ext cx="3886200" cy="36576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555084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Color Background + 2-Column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1005840"/>
          </a:xfrm>
        </p:spPr>
        <p:txBody>
          <a:bodyPr/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799"/>
            <a:ext cx="3886200" cy="640080"/>
          </a:xfrm>
        </p:spPr>
        <p:txBody>
          <a:bodyPr>
            <a:spAutoFit/>
          </a:bodyPr>
          <a:lstStyle>
            <a:lvl1pPr marL="0" indent="0">
              <a:buNone/>
              <a:defRPr sz="2000" b="1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828798"/>
            <a:ext cx="3886200" cy="640080"/>
          </a:xfrm>
        </p:spPr>
        <p:txBody>
          <a:bodyPr>
            <a:spAutoFit/>
          </a:bodyPr>
          <a:lstStyle>
            <a:lvl1pPr marL="0" indent="0">
              <a:buNone/>
              <a:defRPr sz="2000" b="1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457200" y="2516451"/>
            <a:ext cx="3886200" cy="3657600"/>
          </a:xfrm>
        </p:spPr>
        <p:txBody>
          <a:bodyPr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solidFill>
                  <a:srgbClr val="FFFFFF"/>
                </a:solidFill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solidFill>
                  <a:srgbClr val="FFFFFF"/>
                </a:solidFill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4800600" y="2516454"/>
            <a:ext cx="3886200" cy="3657600"/>
          </a:xfrm>
        </p:spPr>
        <p:txBody>
          <a:bodyPr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solidFill>
                  <a:srgbClr val="FFFFFF"/>
                </a:solidFill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solidFill>
                  <a:srgbClr val="FFFFFF"/>
                </a:solidFill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EC85D6A-2FAE-48E6-8529-F4A2BA3AA7FA}" type="datetime4">
              <a:rPr lang="en-US" altLang="en-US"/>
              <a:pPr>
                <a:defRPr/>
              </a:pPr>
              <a:t>February 22, 2024</a:t>
            </a:fld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D140486-BA89-476E-8617-81D3BA86BD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7638036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Color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1005840"/>
          </a:xfrm>
        </p:spPr>
        <p:txBody>
          <a:bodyPr lIns="0" tIns="0" rIns="0" bIns="0" anchor="t" anchorCtr="0">
            <a:spAutoFit/>
          </a:bodyPr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8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 lIns="0" tIns="0" rIns="0" bIns="0"/>
          <a:lstStyle>
            <a:lvl1pPr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BB9FEA1B-0E6F-4C69-9344-4F596C88F893}" type="datetime4">
              <a:rPr lang="en-US" smtClean="0"/>
              <a:pPr/>
              <a:t>February 22, 2024</a:t>
            </a:fld>
            <a:endParaRPr lang="en-US" dirty="0"/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 lIns="0" tIns="0" rIns="0" bIns="0"/>
          <a:lstStyle>
            <a:lvl1pPr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3124200" y="6356350"/>
            <a:ext cx="2895600" cy="365125"/>
          </a:xfrm>
        </p:spPr>
        <p:txBody>
          <a:bodyPr lIns="0" tIns="0" rIns="0" bIns="0"/>
          <a:lstStyle>
            <a:lvl1pPr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828797"/>
            <a:ext cx="8229600" cy="43434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solidFill>
                  <a:srgbClr val="FFFFFF"/>
                </a:solidFill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solidFill>
                  <a:srgbClr val="FFFFFF"/>
                </a:solidFill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5865612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Color Background +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1005840"/>
          </a:xfrm>
        </p:spPr>
        <p:txBody>
          <a:bodyPr lIns="0" tIns="0" rIns="0" bIns="0" anchor="t">
            <a:spAutoFit/>
          </a:bodyPr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 lIns="0" tIns="0" rIns="0" bIns="0"/>
          <a:lstStyle>
            <a:lvl1pPr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B8748289-49E2-4A85-B2D6-01962D2834C4}" type="datetime4">
              <a:rPr lang="en-US" smtClean="0"/>
              <a:pPr/>
              <a:t>February 22, 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 lIns="0" tIns="0" rIns="0" bIns="0"/>
          <a:lstStyle>
            <a:lvl1pPr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lIns="0" tIns="0" rIns="0" bIns="0"/>
          <a:lstStyle>
            <a:lvl1pPr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57200" y="1828797"/>
            <a:ext cx="3886200" cy="43434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solidFill>
                  <a:srgbClr val="FFFFFF"/>
                </a:solidFill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solidFill>
                  <a:srgbClr val="FFFFFF"/>
                </a:solidFill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4800600" y="1828800"/>
            <a:ext cx="3886200" cy="43434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solidFill>
                  <a:srgbClr val="FFFFFF"/>
                </a:solidFill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solidFill>
                  <a:srgbClr val="FFFFFF"/>
                </a:solidFill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66027760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Color Background + 2-Column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1005840"/>
          </a:xfrm>
        </p:spPr>
        <p:txBody>
          <a:bodyPr lIns="0" tIns="0" rIns="0" bIns="0" anchor="t">
            <a:spAutoFit/>
          </a:bodyPr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799"/>
            <a:ext cx="3886200" cy="640080"/>
          </a:xfrm>
        </p:spPr>
        <p:txBody>
          <a:bodyPr lIns="0" tIns="0" rIns="0" bIns="0" anchor="t">
            <a:spAutoFit/>
          </a:bodyPr>
          <a:lstStyle>
            <a:lvl1pPr marL="0" indent="0">
              <a:buNone/>
              <a:defRPr sz="2000" b="1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828798"/>
            <a:ext cx="3886200" cy="640080"/>
          </a:xfrm>
        </p:spPr>
        <p:txBody>
          <a:bodyPr lIns="0" tIns="0" rIns="0" bIns="0" anchor="t">
            <a:spAutoFit/>
          </a:bodyPr>
          <a:lstStyle>
            <a:lvl1pPr marL="0" indent="0">
              <a:buNone/>
              <a:defRPr sz="2000" b="1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 lIns="0" tIns="0" rIns="0" bIns="0"/>
          <a:lstStyle>
            <a:lvl1pPr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81000567-5DBF-4A75-BD5B-9F4B0827904C}" type="datetime4">
              <a:rPr lang="en-US" smtClean="0"/>
              <a:pPr/>
              <a:t>February 22, 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 lIns="0" tIns="0" rIns="0" bIns="0"/>
          <a:lstStyle>
            <a:lvl1pPr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lIns="0" tIns="0" rIns="0" bIns="0"/>
          <a:lstStyle>
            <a:lvl1pPr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457200" y="2516451"/>
            <a:ext cx="3886200" cy="36576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solidFill>
                  <a:srgbClr val="FFFFFF"/>
                </a:solidFill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solidFill>
                  <a:srgbClr val="FFFFFF"/>
                </a:solidFill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4800600" y="2516454"/>
            <a:ext cx="3886200" cy="36576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solidFill>
                  <a:srgbClr val="FFFFFF"/>
                </a:solidFill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solidFill>
                  <a:srgbClr val="FFFFFF"/>
                </a:solidFill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24246867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Color Background +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1005840"/>
          </a:xfrm>
        </p:spPr>
        <p:txBody>
          <a:bodyPr lIns="0" tIns="0" rIns="0" bIns="0" anchor="t" anchorCtr="0">
            <a:spAutoFit/>
          </a:bodyPr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828800"/>
            <a:ext cx="8229600" cy="3429000"/>
          </a:xfrm>
        </p:spPr>
        <p:txBody>
          <a:bodyPr lIns="0" tIns="0" rIns="0" bIns="0" anchor="ctr">
            <a:spAutoFit/>
          </a:bodyPr>
          <a:lstStyle>
            <a:lvl1pPr marL="0" indent="0" algn="ctr">
              <a:buNone/>
              <a:defRPr sz="1800" i="1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486400"/>
            <a:ext cx="8229600" cy="685800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 lIns="0" tIns="0" rIns="0" bIns="0"/>
          <a:lstStyle>
            <a:lvl1pPr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35315D7F-F8F1-4134-B639-4500054733AE}" type="datetime4">
              <a:rPr lang="en-US" smtClean="0"/>
              <a:pPr/>
              <a:t>February 22, 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 lIns="0" tIns="0" rIns="0" bIns="0"/>
          <a:lstStyle>
            <a:lvl1pPr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lIns="0" tIns="0" rIns="0" bIns="0"/>
          <a:lstStyle>
            <a:lvl1pPr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933650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Color Background +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1005840"/>
          </a:xfrm>
        </p:spPr>
        <p:txBody>
          <a:bodyPr lIns="0" tIns="0" rIns="0" bIns="0" anchor="t">
            <a:spAutoFit/>
          </a:bodyPr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 lIns="0" tIns="0" rIns="0" bIns="0"/>
          <a:lstStyle>
            <a:lvl1pPr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F0184761-540F-4F10-AB21-E962F71DA613}" type="datetime4">
              <a:rPr lang="en-US" smtClean="0"/>
              <a:pPr/>
              <a:t>February 22, 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 lIns="0" tIns="0" rIns="0" bIns="0"/>
          <a:lstStyle>
            <a:lvl1pPr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lIns="0" tIns="0" rIns="0" bIns="0"/>
          <a:lstStyle>
            <a:lvl1pPr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18905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AD4271-1EF7-4AC9-8B6F-65077441BA61}" type="datetime4">
              <a:rPr lang="en-US" smtClean="0"/>
              <a:pPr>
                <a:defRPr/>
              </a:pPr>
              <a:t>February 22, 2024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D3C592-D108-41FA-8192-895069BCAC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978523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3695735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0" y="2628782"/>
            <a:ext cx="9144000" cy="1600438"/>
          </a:xfrm>
          <a:noFill/>
          <a:ln w="25400">
            <a:noFill/>
          </a:ln>
          <a:effectLst/>
        </p:spPr>
        <p:txBody>
          <a:bodyPr lIns="457200" tIns="457200" rIns="457200" bIns="457200" anchor="ctr">
            <a:spAutoFit/>
          </a:bodyPr>
          <a:lstStyle>
            <a:lvl1pPr algn="l"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4800600"/>
            <a:ext cx="8229600" cy="457200"/>
          </a:xfrm>
        </p:spPr>
        <p:txBody>
          <a:bodyPr anchor="t"/>
          <a:lstStyle>
            <a:lvl1pPr marL="0" indent="0" algn="l">
              <a:spcBef>
                <a:spcPts val="0"/>
              </a:spcBef>
              <a:buNone/>
              <a:defRPr cap="all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Presenter </a:t>
            </a:r>
            <a:r>
              <a:rPr lang="en-US" dirty="0" err="1"/>
              <a:t>Name(S</a:t>
            </a:r>
            <a:r>
              <a:rPr lang="en-US" dirty="0"/>
              <a:t>)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 sz="900">
                <a:solidFill>
                  <a:srgbClr val="FFFFFF"/>
                </a:solidFill>
              </a:defRPr>
            </a:lvl1pPr>
          </a:lstStyle>
          <a:p>
            <a:fld id="{AABE6F1C-2291-45F4-B864-F4372A56149E}" type="datetime4">
              <a:rPr lang="en-US" smtClean="0"/>
              <a:pPr/>
              <a:t>February 22, 2024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 sz="9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 sz="900">
                <a:solidFill>
                  <a:srgbClr val="FFFFFF"/>
                </a:solidFill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55613" y="5257800"/>
            <a:ext cx="8229600" cy="2286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Click to add presenter organization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5540477"/>
            <a:ext cx="8229600" cy="2286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Click to add presentation event or location</a:t>
            </a:r>
          </a:p>
        </p:txBody>
      </p:sp>
    </p:spTree>
    <p:extLst>
      <p:ext uri="{BB962C8B-B14F-4D97-AF65-F5344CB8AC3E}">
        <p14:creationId xmlns:p14="http://schemas.microsoft.com/office/powerpoint/2010/main" val="1513032065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Line 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987552"/>
            <a:ext cx="9144000" cy="58704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621792"/>
          </a:xfrm>
        </p:spPr>
        <p:txBody>
          <a:bodyPr lIns="0" tIns="0" rIns="0" bIns="0" anchor="t" anchorCtr="0">
            <a:spAutoFit/>
          </a:bodyPr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371596"/>
            <a:ext cx="8229600" cy="48006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fld id="{9C33607C-0469-422D-9AA9-95289A93A984}" type="datetime4">
              <a:rPr lang="en-US" smtClean="0"/>
              <a:pPr/>
              <a:t>February 22, 2024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3124200" y="6356350"/>
            <a:ext cx="2895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274575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Line Title +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987552"/>
            <a:ext cx="9144000" cy="58704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621792"/>
          </a:xfrm>
        </p:spPr>
        <p:txBody>
          <a:bodyPr lIns="0" tIns="0" rIns="0" bIns="0" anchor="t">
            <a:spAutoFit/>
          </a:bodyPr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fld id="{75682690-07BB-4F35-BCE1-7C177B79A913}" type="datetime4">
              <a:rPr lang="en-US" smtClean="0"/>
              <a:pPr/>
              <a:t>February 22, 2024</a:t>
            </a:fld>
            <a:endParaRPr lang="en-US" dirty="0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57200" y="1371596"/>
            <a:ext cx="3886200" cy="48006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3"/>
          </p:nvPr>
        </p:nvSpPr>
        <p:spPr>
          <a:xfrm>
            <a:off x="4800600" y="1369118"/>
            <a:ext cx="3886200" cy="48006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42652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Color Background +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1005840"/>
          </a:xfrm>
        </p:spPr>
        <p:txBody>
          <a:bodyPr/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828800"/>
            <a:ext cx="8229600" cy="3429000"/>
          </a:xfrm>
        </p:spPr>
        <p:txBody>
          <a:bodyPr rtlCol="0" anchor="ctr">
            <a:spAutoFit/>
          </a:bodyPr>
          <a:lstStyle>
            <a:lvl1pPr marL="0" indent="0" algn="ctr">
              <a:buNone/>
              <a:defRPr sz="1800" i="1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486400"/>
            <a:ext cx="8229600" cy="685800"/>
          </a:xfrm>
        </p:spPr>
        <p:txBody>
          <a:bodyPr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0C30D46-4FAF-495F-98AF-AEC71E4E8A29}" type="datetime4">
              <a:rPr lang="en-US" altLang="en-US"/>
              <a:pPr>
                <a:defRPr/>
              </a:pPr>
              <a:t>February 22, 2024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2DB8A93-6FF6-4339-A121-702B5A1C83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7372831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Line Title + 2-Column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987552"/>
            <a:ext cx="9144000" cy="58704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621792"/>
          </a:xfrm>
        </p:spPr>
        <p:txBody>
          <a:bodyPr lIns="0" tIns="0" rIns="0" bIns="0" anchor="t">
            <a:spAutoFit/>
          </a:bodyPr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3886200" cy="640080"/>
          </a:xfrm>
        </p:spPr>
        <p:txBody>
          <a:bodyPr lIns="0" tIns="0" rIns="0" bIns="0" anchor="t">
            <a:spAutoFit/>
          </a:bodyPr>
          <a:lstStyle>
            <a:lvl1pPr marL="0" indent="0">
              <a:buNone/>
              <a:defRPr sz="20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371599"/>
            <a:ext cx="3886200" cy="640080"/>
          </a:xfrm>
        </p:spPr>
        <p:txBody>
          <a:bodyPr lIns="0" tIns="0" rIns="0" bIns="0" anchor="t">
            <a:spAutoFit/>
          </a:bodyPr>
          <a:lstStyle>
            <a:lvl1pPr marL="0" indent="0">
              <a:buNone/>
              <a:defRPr sz="20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fld id="{793E377C-836B-44DF-A074-4DAC05DE92E4}" type="datetime4">
              <a:rPr lang="en-US" smtClean="0"/>
              <a:pPr/>
              <a:t>February 22, 2024</a:t>
            </a:fld>
            <a:endParaRPr lang="en-US" dirty="0"/>
          </a:p>
        </p:txBody>
      </p:sp>
      <p:sp>
        <p:nvSpPr>
          <p:cNvPr id="23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24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5"/>
          </p:nvPr>
        </p:nvSpPr>
        <p:spPr>
          <a:xfrm>
            <a:off x="457200" y="2059241"/>
            <a:ext cx="3886200" cy="41148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6"/>
          </p:nvPr>
        </p:nvSpPr>
        <p:spPr>
          <a:xfrm>
            <a:off x="4800600" y="2056763"/>
            <a:ext cx="3886200" cy="41148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65020765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Line Title +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987552"/>
            <a:ext cx="9144000" cy="58704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621792"/>
          </a:xfrm>
        </p:spPr>
        <p:txBody>
          <a:bodyPr lIns="0" tIns="0" rIns="0" bIns="0" anchor="t" anchorCtr="0">
            <a:spAutoFit/>
          </a:bodyPr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371600"/>
            <a:ext cx="8229600" cy="3886200"/>
          </a:xfrm>
        </p:spPr>
        <p:txBody>
          <a:bodyPr lIns="0" tIns="0" rIns="0" bIns="0" anchor="ctr">
            <a:spAutoFit/>
          </a:bodyPr>
          <a:lstStyle>
            <a:lvl1pPr marL="0" indent="0" algn="ctr">
              <a:buNone/>
              <a:defRPr sz="1800" i="1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486400"/>
            <a:ext cx="8229600" cy="685800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fld id="{CFE5B88A-9A4B-4F3A-8342-C9FDBE4CB20B}" type="datetime4">
              <a:rPr lang="en-US" smtClean="0"/>
              <a:pPr/>
              <a:t>February 22, 2024</a:t>
            </a:fld>
            <a:endParaRPr lang="en-US" dirty="0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083379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Lin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987552"/>
            <a:ext cx="9144000" cy="58704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621792"/>
          </a:xfrm>
        </p:spPr>
        <p:txBody>
          <a:bodyPr lIns="0" tIns="0" rIns="0" bIns="0" anchor="t">
            <a:spAutoFit/>
          </a:bodyPr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fld id="{6BC446C3-1844-4076-AB07-C3FFFA15EEB5}" type="datetime4">
              <a:rPr lang="en-US" smtClean="0"/>
              <a:pPr/>
              <a:t>February 22, 2024</a:t>
            </a:fld>
            <a:endParaRPr lang="en-US" dirty="0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2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531680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Line 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1371600"/>
            <a:ext cx="9144000" cy="5486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1005840"/>
          </a:xfrm>
        </p:spPr>
        <p:txBody>
          <a:bodyPr lIns="0" tIns="0" rIns="0" bIns="0" anchor="t" anchorCtr="0">
            <a:spAutoFit/>
          </a:bodyPr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Date Placeholder 8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fld id="{0FF683EA-C2DF-4517-8C8D-F2EBF0207E2E}" type="datetime4">
              <a:rPr lang="en-US" smtClean="0"/>
              <a:pPr/>
              <a:t>February 22, 2024</a:t>
            </a:fld>
            <a:endParaRPr lang="en-US" dirty="0"/>
          </a:p>
        </p:txBody>
      </p:sp>
      <p:sp>
        <p:nvSpPr>
          <p:cNvPr id="15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3124200" y="6356350"/>
            <a:ext cx="2895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3434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43980260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Line Title +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1371600"/>
            <a:ext cx="9144000" cy="5486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1005840"/>
          </a:xfrm>
        </p:spPr>
        <p:txBody>
          <a:bodyPr lIns="0" tIns="0" rIns="0" bIns="0" anchor="t">
            <a:spAutoFit/>
          </a:bodyPr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fld id="{22140DB0-A680-4CAD-A5B2-1C4FD22B1C6B}" type="datetime4">
              <a:rPr lang="en-US" smtClean="0"/>
              <a:pPr/>
              <a:t>February 22, 2024</a:t>
            </a:fld>
            <a:endParaRPr lang="en-US" dirty="0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3886200" cy="43434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5"/>
          </p:nvPr>
        </p:nvSpPr>
        <p:spPr>
          <a:xfrm>
            <a:off x="4800600" y="1828800"/>
            <a:ext cx="3886200" cy="43434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46150563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Line Title + 2-Column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1371600"/>
            <a:ext cx="9144000" cy="5486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1005840"/>
          </a:xfrm>
        </p:spPr>
        <p:txBody>
          <a:bodyPr lIns="0" tIns="0" rIns="0" bIns="0" anchor="t">
            <a:spAutoFit/>
          </a:bodyPr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3886200" cy="640080"/>
          </a:xfrm>
        </p:spPr>
        <p:txBody>
          <a:bodyPr lIns="0" tIns="0" rIns="0" bIns="0" anchor="t">
            <a:spAutoFit/>
          </a:bodyPr>
          <a:lstStyle>
            <a:lvl1pPr marL="0" indent="0">
              <a:buNone/>
              <a:defRPr sz="20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828799"/>
            <a:ext cx="3886200" cy="640080"/>
          </a:xfrm>
        </p:spPr>
        <p:txBody>
          <a:bodyPr lIns="0" tIns="0" rIns="0" bIns="0" anchor="t">
            <a:spAutoFit/>
          </a:bodyPr>
          <a:lstStyle>
            <a:lvl1pPr marL="0" indent="0">
              <a:buNone/>
              <a:defRPr sz="20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fld id="{582C34F2-F558-48B7-AC7A-B081B7BAC6CF}" type="datetime4">
              <a:rPr lang="en-US" smtClean="0"/>
              <a:pPr/>
              <a:t>February 22, 2024</a:t>
            </a:fld>
            <a:endParaRPr lang="en-US" dirty="0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5"/>
          </p:nvPr>
        </p:nvSpPr>
        <p:spPr>
          <a:xfrm>
            <a:off x="457200" y="2514600"/>
            <a:ext cx="3886200" cy="36576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6"/>
          </p:nvPr>
        </p:nvSpPr>
        <p:spPr>
          <a:xfrm>
            <a:off x="4800600" y="2512122"/>
            <a:ext cx="3886200" cy="36576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74582261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Color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1005840"/>
          </a:xfrm>
        </p:spPr>
        <p:txBody>
          <a:bodyPr lIns="0" tIns="0" rIns="0" bIns="0" anchor="t" anchorCtr="0">
            <a:spAutoFit/>
          </a:bodyPr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8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 lIns="0" tIns="0" rIns="0" bIns="0"/>
          <a:lstStyle>
            <a:lvl1pPr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BB9FEA1B-0E6F-4C69-9344-4F596C88F893}" type="datetime4">
              <a:rPr lang="en-US" smtClean="0"/>
              <a:pPr/>
              <a:t>February 22, 2024</a:t>
            </a:fld>
            <a:endParaRPr lang="en-US" dirty="0"/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 lIns="0" tIns="0" rIns="0" bIns="0"/>
          <a:lstStyle>
            <a:lvl1pPr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3124200" y="6356350"/>
            <a:ext cx="2895600" cy="365125"/>
          </a:xfrm>
        </p:spPr>
        <p:txBody>
          <a:bodyPr lIns="0" tIns="0" rIns="0" bIns="0"/>
          <a:lstStyle>
            <a:lvl1pPr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828797"/>
            <a:ext cx="8229600" cy="43434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solidFill>
                  <a:srgbClr val="FFFFFF"/>
                </a:solidFill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solidFill>
                  <a:srgbClr val="FFFFFF"/>
                </a:solidFill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55694368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Color Background +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1005840"/>
          </a:xfrm>
        </p:spPr>
        <p:txBody>
          <a:bodyPr lIns="0" tIns="0" rIns="0" bIns="0" anchor="t">
            <a:spAutoFit/>
          </a:bodyPr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 lIns="0" tIns="0" rIns="0" bIns="0"/>
          <a:lstStyle>
            <a:lvl1pPr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B8748289-49E2-4A85-B2D6-01962D2834C4}" type="datetime4">
              <a:rPr lang="en-US" smtClean="0"/>
              <a:pPr/>
              <a:t>February 22, 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 lIns="0" tIns="0" rIns="0" bIns="0"/>
          <a:lstStyle>
            <a:lvl1pPr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lIns="0" tIns="0" rIns="0" bIns="0"/>
          <a:lstStyle>
            <a:lvl1pPr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57200" y="1828797"/>
            <a:ext cx="3886200" cy="43434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solidFill>
                  <a:srgbClr val="FFFFFF"/>
                </a:solidFill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solidFill>
                  <a:srgbClr val="FFFFFF"/>
                </a:solidFill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4800600" y="1828800"/>
            <a:ext cx="3886200" cy="43434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solidFill>
                  <a:srgbClr val="FFFFFF"/>
                </a:solidFill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solidFill>
                  <a:srgbClr val="FFFFFF"/>
                </a:solidFill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30868341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Color Background + 2-Column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1005840"/>
          </a:xfrm>
        </p:spPr>
        <p:txBody>
          <a:bodyPr lIns="0" tIns="0" rIns="0" bIns="0" anchor="t">
            <a:spAutoFit/>
          </a:bodyPr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799"/>
            <a:ext cx="3886200" cy="640080"/>
          </a:xfrm>
        </p:spPr>
        <p:txBody>
          <a:bodyPr lIns="0" tIns="0" rIns="0" bIns="0" anchor="t">
            <a:spAutoFit/>
          </a:bodyPr>
          <a:lstStyle>
            <a:lvl1pPr marL="0" indent="0">
              <a:buNone/>
              <a:defRPr sz="2000" b="1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828798"/>
            <a:ext cx="3886200" cy="640080"/>
          </a:xfrm>
        </p:spPr>
        <p:txBody>
          <a:bodyPr lIns="0" tIns="0" rIns="0" bIns="0" anchor="t">
            <a:spAutoFit/>
          </a:bodyPr>
          <a:lstStyle>
            <a:lvl1pPr marL="0" indent="0">
              <a:buNone/>
              <a:defRPr sz="2000" b="1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 lIns="0" tIns="0" rIns="0" bIns="0"/>
          <a:lstStyle>
            <a:lvl1pPr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81000567-5DBF-4A75-BD5B-9F4B0827904C}" type="datetime4">
              <a:rPr lang="en-US" smtClean="0"/>
              <a:pPr/>
              <a:t>February 22, 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 lIns="0" tIns="0" rIns="0" bIns="0"/>
          <a:lstStyle>
            <a:lvl1pPr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lIns="0" tIns="0" rIns="0" bIns="0"/>
          <a:lstStyle>
            <a:lvl1pPr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457200" y="2516451"/>
            <a:ext cx="3886200" cy="36576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solidFill>
                  <a:srgbClr val="FFFFFF"/>
                </a:solidFill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solidFill>
                  <a:srgbClr val="FFFFFF"/>
                </a:solidFill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4800600" y="2516454"/>
            <a:ext cx="3886200" cy="36576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solidFill>
                  <a:srgbClr val="FFFFFF"/>
                </a:solidFill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solidFill>
                  <a:srgbClr val="FFFFFF"/>
                </a:solidFill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06029702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Color Background +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1005840"/>
          </a:xfrm>
        </p:spPr>
        <p:txBody>
          <a:bodyPr lIns="0" tIns="0" rIns="0" bIns="0" anchor="t" anchorCtr="0">
            <a:spAutoFit/>
          </a:bodyPr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828800"/>
            <a:ext cx="8229600" cy="3429000"/>
          </a:xfrm>
        </p:spPr>
        <p:txBody>
          <a:bodyPr lIns="0" tIns="0" rIns="0" bIns="0" anchor="ctr">
            <a:spAutoFit/>
          </a:bodyPr>
          <a:lstStyle>
            <a:lvl1pPr marL="0" indent="0" algn="ctr">
              <a:buNone/>
              <a:defRPr sz="1800" i="1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486400"/>
            <a:ext cx="8229600" cy="685800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 lIns="0" tIns="0" rIns="0" bIns="0"/>
          <a:lstStyle>
            <a:lvl1pPr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35315D7F-F8F1-4134-B639-4500054733AE}" type="datetime4">
              <a:rPr lang="en-US" smtClean="0"/>
              <a:pPr/>
              <a:t>February 22, 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 lIns="0" tIns="0" rIns="0" bIns="0"/>
          <a:lstStyle>
            <a:lvl1pPr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lIns="0" tIns="0" rIns="0" bIns="0"/>
          <a:lstStyle>
            <a:lvl1pPr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4466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Color Background +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1005840"/>
          </a:xfrm>
        </p:spPr>
        <p:txBody>
          <a:bodyPr/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5437861-CAA3-4722-A0A1-F80BF14160E5}" type="datetime4">
              <a:rPr lang="en-US" altLang="en-US"/>
              <a:pPr>
                <a:defRPr/>
              </a:pPr>
              <a:t>February 22, 2024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804E35D-F56E-45AE-8E2D-1D96588A5D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6115954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Color Background +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1005840"/>
          </a:xfrm>
        </p:spPr>
        <p:txBody>
          <a:bodyPr lIns="0" tIns="0" rIns="0" bIns="0" anchor="t">
            <a:spAutoFit/>
          </a:bodyPr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 lIns="0" tIns="0" rIns="0" bIns="0"/>
          <a:lstStyle>
            <a:lvl1pPr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F0184761-540F-4F10-AB21-E962F71DA613}" type="datetime4">
              <a:rPr lang="en-US" smtClean="0"/>
              <a:pPr/>
              <a:t>February 22, 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 lIns="0" tIns="0" rIns="0" bIns="0"/>
          <a:lstStyle>
            <a:lvl1pPr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lIns="0" tIns="0" rIns="0" bIns="0"/>
          <a:lstStyle>
            <a:lvl1pPr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243224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5012417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-Line 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216152"/>
            <a:ext cx="9144000" cy="56418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585216"/>
            <a:ext cx="6629400" cy="621792"/>
          </a:xfrm>
        </p:spPr>
        <p:txBody>
          <a:bodyPr lIns="0" tIns="0" rIns="0" bIns="0" anchor="t" anchorCtr="0">
            <a:spAutoFit/>
          </a:bodyPr>
          <a:lstStyle>
            <a:lvl1pPr algn="l">
              <a:defRPr sz="2500" b="1">
                <a:solidFill>
                  <a:srgbClr val="D57500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72000"/>
          </a:xfrm>
        </p:spPr>
        <p:txBody>
          <a:bodyPr lIns="0" tIns="0" rIns="0" bIns="0">
            <a:spAutoFit/>
          </a:bodyPr>
          <a:lstStyle>
            <a:lvl1pPr>
              <a:defRPr sz="20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600">
                <a:latin typeface="Arial"/>
                <a:cs typeface="Arial"/>
              </a:defRPr>
            </a:lvl3pPr>
            <a:lvl4pPr>
              <a:defRPr sz="1400">
                <a:latin typeface="Arial"/>
                <a:cs typeface="Arial"/>
              </a:defRPr>
            </a:lvl4pPr>
            <a:lvl5pPr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07276"/>
                </a:solidFill>
              </a:defRPr>
            </a:lvl1pPr>
          </a:lstStyle>
          <a:p>
            <a:fld id="{A505DBE7-0ACF-E348-BBE2-A615BCE1D79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275756"/>
      </p:ext>
    </p:extLst>
  </p:cSld>
  <p:clrMapOvr>
    <a:masterClrMapping/>
  </p:clrMapOvr>
  <p:transition>
    <p:fade/>
  </p:transition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-Line 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987552"/>
            <a:ext cx="9144000" cy="58704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621792"/>
          </a:xfrm>
        </p:spPr>
        <p:txBody>
          <a:bodyPr lIns="0" tIns="0" rIns="0" bIns="0" anchor="t" anchorCtr="0">
            <a:spAutoFit/>
          </a:bodyPr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371596"/>
            <a:ext cx="8229600" cy="48006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fld id="{D11E647B-2526-554A-8D8B-54D170A77B52}" type="datetime4">
              <a:rPr lang="en-US" smtClean="0"/>
              <a:pPr/>
              <a:t>February 22, 2024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3124200" y="6356350"/>
            <a:ext cx="2895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356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0" y="2628782"/>
            <a:ext cx="9144000" cy="1600438"/>
          </a:xfrm>
          <a:noFill/>
          <a:ln w="25400">
            <a:noFill/>
          </a:ln>
          <a:effectLst/>
        </p:spPr>
        <p:txBody>
          <a:bodyPr lIns="457200" tIns="457200" rIns="457200" bIns="457200" anchor="ctr"/>
          <a:lstStyle>
            <a:lvl1pPr algn="l">
              <a:defRPr sz="4400" b="1">
                <a:solidFill>
                  <a:srgbClr val="D575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8229600" cy="4572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cap="all" baseline="0">
                <a:solidFill>
                  <a:srgbClr val="70727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5613" y="5257800"/>
            <a:ext cx="8229600" cy="2286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457200" y="5540477"/>
            <a:ext cx="8229600" cy="2286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A1CBA-80F1-4A54-8F2D-EAEB5188B502}" type="datetime4">
              <a:rPr lang="en-US" altLang="en-US"/>
              <a:pPr>
                <a:defRPr/>
              </a:pPr>
              <a:t>February 22, 2024</a:t>
            </a:fld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63897-0FB5-4BDB-8DC7-AE11865871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5940280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-Lin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987552"/>
            <a:ext cx="9144000" cy="58704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621792"/>
          </a:xfrm>
        </p:spPr>
        <p:txBody>
          <a:bodyPr lIns="0" tIns="0" rIns="0" bIns="0" anchor="t">
            <a:spAutoFit/>
          </a:bodyPr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fld id="{3613C8CB-43D8-CE4B-9FBA-0A4A4D7DDC27}" type="datetime4">
              <a:rPr lang="en-US" smtClean="0"/>
              <a:pPr/>
              <a:t>February 22, 2024</a:t>
            </a:fld>
            <a:endParaRPr lang="en-US" dirty="0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2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473683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-Color Background +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1005840"/>
          </a:xfrm>
        </p:spPr>
        <p:txBody>
          <a:bodyPr lIns="0" tIns="0" rIns="0" bIns="0" anchor="t">
            <a:spAutoFit/>
          </a:bodyPr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 lIns="0" tIns="0" rIns="0" bIns="0"/>
          <a:lstStyle>
            <a:lvl1pPr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C9B1E557-D2DE-C740-9A28-CB1872EDE0F8}" type="datetime4">
              <a:rPr lang="en-US" smtClean="0"/>
              <a:pPr/>
              <a:t>February 22, 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 lIns="0" tIns="0" rIns="0" bIns="0"/>
          <a:lstStyle>
            <a:lvl1pPr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lIns="0" tIns="0" rIns="0" bIns="0"/>
          <a:lstStyle>
            <a:lvl1pPr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620176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-Line 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987552"/>
            <a:ext cx="9144000" cy="58704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621792"/>
          </a:xfrm>
        </p:spPr>
        <p:txBody>
          <a:bodyPr lIns="0" tIns="0" rIns="0" bIns="0" anchor="t" anchorCtr="0">
            <a:spAutoFit/>
          </a:bodyPr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371596"/>
            <a:ext cx="8229600" cy="48006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fld id="{FBA0793B-F453-4E3A-B1DE-689D8AA5DDBE}" type="datetime4">
              <a:rPr lang="en-US" smtClean="0"/>
              <a:t>February 22, 2024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3124200" y="6356350"/>
            <a:ext cx="2895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r>
              <a:rPr lang="en-US"/>
              <a:t>Protected Information | Proprietary Information </a:t>
            </a:r>
          </a:p>
        </p:txBody>
      </p:sp>
    </p:spTree>
    <p:extLst>
      <p:ext uri="{BB962C8B-B14F-4D97-AF65-F5344CB8AC3E}">
        <p14:creationId xmlns:p14="http://schemas.microsoft.com/office/powerpoint/2010/main" val="3961518630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225296"/>
            <a:ext cx="9144000" cy="56327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657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07276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4320" y="201168"/>
            <a:ext cx="6629400" cy="8686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CC702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0" y="6356350"/>
            <a:ext cx="1600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June 23, 2014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1664" y="6356350"/>
            <a:ext cx="301752" cy="365125"/>
          </a:xfrm>
          <a:prstGeom prst="rect">
            <a:avLst/>
          </a:prstGeom>
        </p:spPr>
        <p:txBody>
          <a:bodyPr lIns="0" tIns="0" bIns="0" anchor="ctr" anchorCtr="0"/>
          <a:lstStyle>
            <a:lvl1pPr algn="l">
              <a:defRPr sz="900" b="1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8602255" y="6454975"/>
            <a:ext cx="0" cy="182880"/>
          </a:xfrm>
          <a:prstGeom prst="line">
            <a:avLst/>
          </a:prstGeom>
          <a:ln w="12700">
            <a:solidFill>
              <a:srgbClr val="70727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274320" y="1600200"/>
            <a:ext cx="8595360" cy="45720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  <a:lvl6pPr marL="2286000" indent="0">
              <a:buNone/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84036397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-Line Title +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987552"/>
            <a:ext cx="9144000" cy="58704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621792"/>
          </a:xfrm>
        </p:spPr>
        <p:txBody>
          <a:bodyPr lIns="0" tIns="0" rIns="0" bIns="0" anchor="t">
            <a:spAutoFit/>
          </a:bodyPr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fld id="{CDDC2AFD-B1A3-4A23-ADD5-F03A99B19D25}" type="datetime4">
              <a:rPr lang="en-US" smtClean="0"/>
              <a:t>February 22, 2024</a:t>
            </a:fld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r>
              <a:rPr lang="en-US"/>
              <a:t>Protected Information | Proprietary Information </a:t>
            </a:r>
            <a:endParaRPr lang="en-US" dirty="0"/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57200" y="1371596"/>
            <a:ext cx="3886200" cy="48006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3"/>
          </p:nvPr>
        </p:nvSpPr>
        <p:spPr>
          <a:xfrm>
            <a:off x="4800600" y="1369118"/>
            <a:ext cx="3886200" cy="48006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736556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0" y="2628782"/>
            <a:ext cx="9144000" cy="1600438"/>
          </a:xfrm>
          <a:noFill/>
          <a:ln w="25400">
            <a:noFill/>
          </a:ln>
          <a:effectLst/>
        </p:spPr>
        <p:txBody>
          <a:bodyPr lIns="457200" tIns="457200" rIns="457200" bIns="457200" anchor="ctr"/>
          <a:lstStyle>
            <a:lvl1pPr algn="l">
              <a:defRPr sz="4400" b="1">
                <a:solidFill>
                  <a:srgbClr val="D575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8229600" cy="4572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cap="all" baseline="0">
                <a:solidFill>
                  <a:srgbClr val="70727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5613" y="5257800"/>
            <a:ext cx="8229600" cy="2286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457200" y="5540477"/>
            <a:ext cx="8229600" cy="2286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130057-82C6-4A7F-B79A-02CF73B857E2}" type="datetime4">
              <a:rPr lang="en-US" altLang="en-US"/>
              <a:pPr>
                <a:defRPr/>
              </a:pPr>
              <a:t>February 22, 2024</a:t>
            </a:fld>
            <a:endParaRPr lang="en-US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0DB045-9256-4944-B8E7-0F6776E016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3120182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-Lin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987552"/>
            <a:ext cx="9144000" cy="58704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621792"/>
          </a:xfrm>
        </p:spPr>
        <p:txBody>
          <a:bodyPr lIns="0" tIns="0" rIns="0" bIns="0" anchor="t">
            <a:spAutoFit/>
          </a:bodyPr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fld id="{3613C8CB-43D8-CE4B-9FBA-0A4A4D7DDC27}" type="datetime4">
              <a:rPr lang="en-US" smtClean="0"/>
              <a:pPr/>
              <a:t>February 22, 2024</a:t>
            </a:fld>
            <a:endParaRPr lang="en-US" dirty="0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2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936720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-Line 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1371600"/>
            <a:ext cx="9144000" cy="5486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1005840"/>
          </a:xfrm>
        </p:spPr>
        <p:txBody>
          <a:bodyPr lIns="0" tIns="0" rIns="0" bIns="0" anchor="t" anchorCtr="0">
            <a:spAutoFit/>
          </a:bodyPr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Date Placeholder 8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fld id="{295A8C86-62E8-7241-8327-8973F14C6094}" type="datetime4">
              <a:rPr lang="en-US" smtClean="0"/>
              <a:pPr/>
              <a:t>February 22, 2024</a:t>
            </a:fld>
            <a:endParaRPr lang="en-US" dirty="0"/>
          </a:p>
        </p:txBody>
      </p:sp>
      <p:sp>
        <p:nvSpPr>
          <p:cNvPr id="15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3124200" y="6356350"/>
            <a:ext cx="2895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3434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89589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-Line Title +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987425"/>
            <a:ext cx="9144000" cy="58705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6616"/>
            <a:ext cx="6629400" cy="62179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575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E6FDEF-408C-4DFC-A96D-EA5EA7BB2E33}" type="datetime4">
              <a:rPr lang="en-US" altLang="en-US"/>
              <a:pPr>
                <a:defRPr/>
              </a:pPr>
              <a:t>February 22, 2024</a:t>
            </a:fld>
            <a:endParaRPr lang="en-US" alt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75A34-FCA5-497F-BEDE-515721A5F5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99961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Line 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356613"/>
            <a:ext cx="6629400" cy="621792"/>
          </a:xfrm>
        </p:spPr>
        <p:txBody>
          <a:bodyPr/>
          <a:lstStyle>
            <a:lvl1pPr algn="l">
              <a:defRPr sz="2500" b="1">
                <a:solidFill>
                  <a:srgbClr val="D57500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371598"/>
            <a:ext cx="8229600" cy="4800600"/>
          </a:xfrm>
        </p:spPr>
        <p:txBody>
          <a:bodyPr>
            <a:spAutoFit/>
          </a:bodyPr>
          <a:lstStyle>
            <a:lvl1pPr>
              <a:defRPr sz="20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600">
                <a:latin typeface="Arial"/>
                <a:cs typeface="Arial"/>
              </a:defRPr>
            </a:lvl3pPr>
            <a:lvl4pPr>
              <a:defRPr sz="1400">
                <a:latin typeface="Arial"/>
                <a:cs typeface="Arial"/>
              </a:defRPr>
            </a:lvl4pPr>
            <a:lvl5pPr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73EF2-7508-47F5-94B0-A97C50243E0B}" type="datetime4">
              <a:rPr lang="en-US" altLang="en-US"/>
              <a:pPr>
                <a:defRPr/>
              </a:pPr>
              <a:t>February 22, 2024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1BEF1-6090-44DB-A5F8-1641C9C226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60754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Line Title +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356616"/>
            <a:ext cx="6629400" cy="62179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575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47D44F-3E86-46E2-B92C-67AA770FE620}" type="datetime4">
              <a:rPr lang="en-US" altLang="en-US"/>
              <a:pPr>
                <a:defRPr/>
              </a:pPr>
              <a:t>February 22, 2024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075D76-E1D3-4EF3-8A7E-9D011CEE7C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3103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Line Title + 2-Column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6616"/>
            <a:ext cx="6629400" cy="62179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575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2F6182-92F0-4096-BB33-EB43321EBF90}" type="datetime4">
              <a:rPr lang="en-US" altLang="en-US"/>
              <a:pPr>
                <a:defRPr/>
              </a:pPr>
              <a:t>February 22, 2024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75E407-3080-42E6-9AB9-81FEC737B9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31793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Line Title +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6615"/>
            <a:ext cx="6629400" cy="62179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575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371600"/>
            <a:ext cx="8229600" cy="3886200"/>
          </a:xfrm>
        </p:spPr>
        <p:txBody>
          <a:bodyPr rtlCol="0" anchor="ctr">
            <a:spAutoFit/>
          </a:bodyPr>
          <a:lstStyle>
            <a:lvl1pPr marL="0" indent="0" algn="ctr">
              <a:buNone/>
              <a:defRPr sz="1800" i="1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486400"/>
            <a:ext cx="8229600" cy="685800"/>
          </a:xfrm>
        </p:spPr>
        <p:txBody>
          <a:bodyPr>
            <a:spAutoFit/>
          </a:bodyPr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662B9-08A1-4248-9F13-D1B4C29FF520}" type="datetime4">
              <a:rPr lang="en-US" altLang="en-US"/>
              <a:pPr>
                <a:defRPr/>
              </a:pPr>
              <a:t>February 22, 2024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2E518-9B48-4317-A677-031A554D22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84416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Lin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56615"/>
            <a:ext cx="6629400" cy="62179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575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23CC02-2CCD-451D-86C8-2F22F9D92A27}" type="datetime4">
              <a:rPr lang="en-US" altLang="en-US"/>
              <a:pPr>
                <a:defRPr/>
              </a:pPr>
              <a:t>February 22, 2024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446AFE-83A1-4E25-A0BA-E76545BB87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52341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Line 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6613"/>
            <a:ext cx="6629400" cy="1005840"/>
          </a:xfrm>
        </p:spPr>
        <p:txBody>
          <a:bodyPr/>
          <a:lstStyle>
            <a:lvl1pPr algn="l">
              <a:defRPr sz="2500" b="1">
                <a:solidFill>
                  <a:srgbClr val="D57500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799"/>
            <a:ext cx="8229600" cy="4343400"/>
          </a:xfrm>
        </p:spPr>
        <p:txBody>
          <a:bodyPr>
            <a:spAutoFit/>
          </a:bodyPr>
          <a:lstStyle>
            <a:lvl1pPr>
              <a:defRPr sz="20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600">
                <a:latin typeface="Arial"/>
                <a:cs typeface="Arial"/>
              </a:defRPr>
            </a:lvl3pPr>
            <a:lvl4pPr>
              <a:defRPr sz="1400">
                <a:latin typeface="Arial"/>
                <a:cs typeface="Arial"/>
              </a:defRPr>
            </a:lvl4pPr>
            <a:lvl5pPr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B71EDD-9D0F-4B71-A035-B3DD338A1337}" type="datetime4">
              <a:rPr lang="en-US" altLang="en-US"/>
              <a:pPr>
                <a:defRPr/>
              </a:pPr>
              <a:t>February 22, 2024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F612B-8CE5-4E9C-8C17-388399FEF5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82144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Line Title +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6613"/>
            <a:ext cx="6629400" cy="1005840"/>
          </a:xfrm>
        </p:spPr>
        <p:txBody>
          <a:bodyPr/>
          <a:lstStyle>
            <a:lvl1pPr algn="l">
              <a:defRPr sz="2500" b="1">
                <a:solidFill>
                  <a:srgbClr val="D57500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799"/>
            <a:ext cx="3886200" cy="4343400"/>
          </a:xfrm>
        </p:spPr>
        <p:txBody>
          <a:bodyPr>
            <a:spAutoFit/>
          </a:bodyPr>
          <a:lstStyle>
            <a:lvl1pPr>
              <a:defRPr sz="20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600">
                <a:latin typeface="Arial"/>
                <a:cs typeface="Arial"/>
              </a:defRPr>
            </a:lvl3pPr>
            <a:lvl4pPr>
              <a:defRPr sz="1400">
                <a:latin typeface="Arial"/>
                <a:cs typeface="Arial"/>
              </a:defRPr>
            </a:lvl4pPr>
            <a:lvl5pPr>
              <a:defRPr sz="14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828799"/>
            <a:ext cx="3886200" cy="4343400"/>
          </a:xfrm>
        </p:spPr>
        <p:txBody>
          <a:bodyPr>
            <a:spAutoFit/>
          </a:bodyPr>
          <a:lstStyle>
            <a:lvl1pPr>
              <a:defRPr sz="20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600">
                <a:latin typeface="Arial"/>
                <a:cs typeface="Arial"/>
              </a:defRPr>
            </a:lvl3pPr>
            <a:lvl4pPr>
              <a:defRPr sz="1400">
                <a:latin typeface="Arial"/>
                <a:cs typeface="Arial"/>
              </a:defRPr>
            </a:lvl4pPr>
            <a:lvl5pPr>
              <a:defRPr sz="14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F8CBC-C2DD-4C3C-8135-B7F49B65367B}" type="datetime4">
              <a:rPr lang="en-US" altLang="en-US"/>
              <a:pPr>
                <a:defRPr/>
              </a:pPr>
              <a:t>February 22, 2024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B5EC7C-3A15-48C3-8943-DBE858F94D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89348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Line Title + 2-Column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6613"/>
            <a:ext cx="6629400" cy="1005840"/>
          </a:xfrm>
        </p:spPr>
        <p:txBody>
          <a:bodyPr/>
          <a:lstStyle>
            <a:lvl1pPr algn="l">
              <a:defRPr sz="2500" b="1">
                <a:solidFill>
                  <a:srgbClr val="D57500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3886200" cy="640080"/>
          </a:xfrm>
        </p:spPr>
        <p:txBody>
          <a:bodyPr>
            <a:spAutoFit/>
          </a:bodyPr>
          <a:lstStyle>
            <a:lvl1pPr marL="0" indent="0">
              <a:buNone/>
              <a:defRPr sz="20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514599"/>
            <a:ext cx="3886200" cy="3657600"/>
          </a:xfrm>
        </p:spPr>
        <p:txBody>
          <a:bodyPr>
            <a:spAutoFit/>
          </a:bodyPr>
          <a:lstStyle>
            <a:lvl1pPr>
              <a:defRPr sz="20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600">
                <a:latin typeface="Arial"/>
                <a:cs typeface="Arial"/>
              </a:defRPr>
            </a:lvl3pPr>
            <a:lvl4pPr>
              <a:defRPr sz="1400">
                <a:latin typeface="Arial"/>
                <a:cs typeface="Arial"/>
              </a:defRPr>
            </a:lvl4pPr>
            <a:lvl5pPr>
              <a:defRPr sz="14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828799"/>
            <a:ext cx="3886200" cy="640080"/>
          </a:xfrm>
        </p:spPr>
        <p:txBody>
          <a:bodyPr>
            <a:spAutoFit/>
          </a:bodyPr>
          <a:lstStyle>
            <a:lvl1pPr marL="0" indent="0">
              <a:buNone/>
              <a:defRPr sz="20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4"/>
          </p:nvPr>
        </p:nvSpPr>
        <p:spPr>
          <a:xfrm>
            <a:off x="4800600" y="2514599"/>
            <a:ext cx="3886200" cy="3657600"/>
          </a:xfrm>
        </p:spPr>
        <p:txBody>
          <a:bodyPr>
            <a:spAutoFit/>
          </a:bodyPr>
          <a:lstStyle>
            <a:lvl1pPr>
              <a:defRPr sz="20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600">
                <a:latin typeface="Arial"/>
                <a:cs typeface="Arial"/>
              </a:defRPr>
            </a:lvl3pPr>
            <a:lvl4pPr>
              <a:defRPr sz="1400">
                <a:latin typeface="Arial"/>
                <a:cs typeface="Arial"/>
              </a:defRPr>
            </a:lvl4pPr>
            <a:lvl5pPr>
              <a:defRPr sz="14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BC64B-6942-44CB-BBA1-A8D1075C1535}" type="datetime4">
              <a:rPr lang="en-US" altLang="en-US"/>
              <a:pPr>
                <a:defRPr/>
              </a:pPr>
              <a:t>February 22, 2024</a:t>
            </a:fld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2B6ED3-7C95-4770-BBF4-4448C51CEA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004505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0" y="2628782"/>
            <a:ext cx="9144000" cy="1600438"/>
          </a:xfrm>
          <a:noFill/>
          <a:ln w="25400">
            <a:noFill/>
          </a:ln>
          <a:effectLst/>
        </p:spPr>
        <p:txBody>
          <a:bodyPr lIns="457200" tIns="457200" rIns="457200" bIns="457200" anchor="ctr"/>
          <a:lstStyle>
            <a:lvl1pPr algn="l"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8229600" cy="4572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cap="all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5613" y="5257800"/>
            <a:ext cx="8229600" cy="2286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457200" y="5540477"/>
            <a:ext cx="8229600" cy="2286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9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DC1B735-E6ED-4AA0-B9C6-6913CF533B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18005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Line 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987425"/>
            <a:ext cx="9144000" cy="58705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621792"/>
          </a:xfrm>
        </p:spPr>
        <p:txBody>
          <a:bodyPr/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371596"/>
            <a:ext cx="8229600" cy="4800600"/>
          </a:xfrm>
        </p:spPr>
        <p:txBody>
          <a:bodyPr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8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0" tIns="0" rIns="0" bIns="0"/>
          <a:lstStyle>
            <a:lvl1pPr fontAlgn="auto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5FFDB7-2929-472B-A031-35644D9F25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900"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549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-Line Title + 2-Column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987425"/>
            <a:ext cx="9144000" cy="58705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6616"/>
            <a:ext cx="6629400" cy="62179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575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DBE03-50D2-457A-AEDD-1B0B4C0FE06B}" type="datetime4">
              <a:rPr lang="en-US" altLang="en-US"/>
              <a:pPr>
                <a:defRPr/>
              </a:pPr>
              <a:t>February 22, 2024</a:t>
            </a:fld>
            <a:endParaRPr lang="en-US" alt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92B727-92CD-429B-9FC1-F0069008BC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287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Line Title +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987425"/>
            <a:ext cx="9144000" cy="58705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621792"/>
          </a:xfrm>
        </p:spPr>
        <p:txBody>
          <a:bodyPr/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57200" y="1371596"/>
            <a:ext cx="3886200" cy="4800600"/>
          </a:xfrm>
        </p:spPr>
        <p:txBody>
          <a:bodyPr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3"/>
          </p:nvPr>
        </p:nvSpPr>
        <p:spPr>
          <a:xfrm>
            <a:off x="4800600" y="1369118"/>
            <a:ext cx="3886200" cy="4800600"/>
          </a:xfrm>
        </p:spPr>
        <p:txBody>
          <a:bodyPr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900"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3CE176-1A37-4CF4-9017-6B52A971EE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685233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Line Title + 2-Column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987425"/>
            <a:ext cx="9144000" cy="58705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621792"/>
          </a:xfrm>
        </p:spPr>
        <p:txBody>
          <a:bodyPr/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3886200" cy="640080"/>
          </a:xfrm>
        </p:spPr>
        <p:txBody>
          <a:bodyPr>
            <a:spAutoFit/>
          </a:bodyPr>
          <a:lstStyle>
            <a:lvl1pPr marL="0" indent="0">
              <a:buNone/>
              <a:defRPr sz="20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371599"/>
            <a:ext cx="3886200" cy="640080"/>
          </a:xfrm>
        </p:spPr>
        <p:txBody>
          <a:bodyPr>
            <a:spAutoFit/>
          </a:bodyPr>
          <a:lstStyle>
            <a:lvl1pPr marL="0" indent="0">
              <a:buNone/>
              <a:defRPr sz="20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5"/>
          </p:nvPr>
        </p:nvSpPr>
        <p:spPr>
          <a:xfrm>
            <a:off x="457200" y="2059241"/>
            <a:ext cx="3886200" cy="4114800"/>
          </a:xfrm>
        </p:spPr>
        <p:txBody>
          <a:bodyPr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6"/>
          </p:nvPr>
        </p:nvSpPr>
        <p:spPr>
          <a:xfrm>
            <a:off x="4800600" y="2056763"/>
            <a:ext cx="3886200" cy="4114800"/>
          </a:xfrm>
        </p:spPr>
        <p:txBody>
          <a:bodyPr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7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0" tIns="0" rIns="0" bIns="0"/>
          <a:lstStyle>
            <a:lvl1pPr fontAlgn="auto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900"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97AE9-3E02-4DDE-AF26-F8E493C847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44932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Line Title +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987425"/>
            <a:ext cx="9144000" cy="58705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621792"/>
          </a:xfrm>
        </p:spPr>
        <p:txBody>
          <a:bodyPr/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371600"/>
            <a:ext cx="8229600" cy="3886200"/>
          </a:xfrm>
        </p:spPr>
        <p:txBody>
          <a:bodyPr rtlCol="0" anchor="ctr">
            <a:spAutoFit/>
          </a:bodyPr>
          <a:lstStyle>
            <a:lvl1pPr marL="0" indent="0" algn="ctr">
              <a:buNone/>
              <a:defRPr sz="1800" i="1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486400"/>
            <a:ext cx="8229600" cy="685800"/>
          </a:xfrm>
        </p:spPr>
        <p:txBody>
          <a:bodyPr>
            <a:spAutoFit/>
          </a:bodyPr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900"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69196C-2C8E-4104-AA1B-CE3BA85AB7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751089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Lin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987425"/>
            <a:ext cx="9144000" cy="58705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621792"/>
          </a:xfrm>
        </p:spPr>
        <p:txBody>
          <a:bodyPr/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900"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660C4-E4EB-4024-B2F7-C592CDE95C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214682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Line 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371600"/>
            <a:ext cx="9144000" cy="5486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1005840"/>
          </a:xfrm>
        </p:spPr>
        <p:txBody>
          <a:bodyPr/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343400"/>
          </a:xfrm>
        </p:spPr>
        <p:txBody>
          <a:bodyPr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928E0-3FC9-46ED-819C-CC1538EE84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900"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54019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Line Title +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371600"/>
            <a:ext cx="9144000" cy="5486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1005840"/>
          </a:xfrm>
        </p:spPr>
        <p:txBody>
          <a:bodyPr/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3886200" cy="4343400"/>
          </a:xfrm>
        </p:spPr>
        <p:txBody>
          <a:bodyPr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5"/>
          </p:nvPr>
        </p:nvSpPr>
        <p:spPr>
          <a:xfrm>
            <a:off x="4800600" y="1828800"/>
            <a:ext cx="3886200" cy="4343400"/>
          </a:xfrm>
        </p:spPr>
        <p:txBody>
          <a:bodyPr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900"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983A3D-C411-4925-852D-2C810E52D1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808542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Line Title + 2-Column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371600"/>
            <a:ext cx="9144000" cy="5486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1005840"/>
          </a:xfrm>
        </p:spPr>
        <p:txBody>
          <a:bodyPr/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3886200" cy="640080"/>
          </a:xfrm>
        </p:spPr>
        <p:txBody>
          <a:bodyPr>
            <a:spAutoFit/>
          </a:bodyPr>
          <a:lstStyle>
            <a:lvl1pPr marL="0" indent="0">
              <a:buNone/>
              <a:defRPr sz="20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828799"/>
            <a:ext cx="3886200" cy="640080"/>
          </a:xfrm>
        </p:spPr>
        <p:txBody>
          <a:bodyPr>
            <a:spAutoFit/>
          </a:bodyPr>
          <a:lstStyle>
            <a:lvl1pPr marL="0" indent="0">
              <a:buNone/>
              <a:defRPr sz="20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5"/>
          </p:nvPr>
        </p:nvSpPr>
        <p:spPr>
          <a:xfrm>
            <a:off x="457200" y="2514600"/>
            <a:ext cx="3886200" cy="3657600"/>
          </a:xfrm>
        </p:spPr>
        <p:txBody>
          <a:bodyPr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6"/>
          </p:nvPr>
        </p:nvSpPr>
        <p:spPr>
          <a:xfrm>
            <a:off x="4800600" y="2512122"/>
            <a:ext cx="3886200" cy="3657600"/>
          </a:xfrm>
        </p:spPr>
        <p:txBody>
          <a:bodyPr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900"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5CD81-CA49-42EC-9AC1-51E11882DA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782304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Color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1005840"/>
          </a:xfrm>
        </p:spPr>
        <p:txBody>
          <a:bodyPr/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828797"/>
            <a:ext cx="8229600" cy="4343400"/>
          </a:xfrm>
        </p:spPr>
        <p:txBody>
          <a:bodyPr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solidFill>
                  <a:srgbClr val="FFFFFF"/>
                </a:solidFill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solidFill>
                  <a:srgbClr val="FFFFFF"/>
                </a:solidFill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8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7DE78DDB-48DB-4181-B4F7-2330F849AE1C}" type="datetime4">
              <a:rPr lang="en-US" altLang="en-US"/>
              <a:pPr>
                <a:defRPr/>
              </a:pPr>
              <a:t>February 22, 2024</a:t>
            </a:fld>
            <a:endParaRPr lang="en-US" altLang="en-US"/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8B46777-369F-456C-A843-424B06EAA1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74851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Color Background +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1005840"/>
          </a:xfrm>
        </p:spPr>
        <p:txBody>
          <a:bodyPr/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57200" y="1828797"/>
            <a:ext cx="3886200" cy="4343400"/>
          </a:xfrm>
        </p:spPr>
        <p:txBody>
          <a:bodyPr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solidFill>
                  <a:srgbClr val="FFFFFF"/>
                </a:solidFill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solidFill>
                  <a:srgbClr val="FFFFFF"/>
                </a:solidFill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4800600" y="1828800"/>
            <a:ext cx="3886200" cy="4343400"/>
          </a:xfrm>
        </p:spPr>
        <p:txBody>
          <a:bodyPr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solidFill>
                  <a:srgbClr val="FFFFFF"/>
                </a:solidFill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solidFill>
                  <a:srgbClr val="FFFFFF"/>
                </a:solidFill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4C9DF8D-7B37-487E-9712-2DA7CB340E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039297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Color Background + 2-Column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1005840"/>
          </a:xfrm>
        </p:spPr>
        <p:txBody>
          <a:bodyPr/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799"/>
            <a:ext cx="3886200" cy="640080"/>
          </a:xfrm>
        </p:spPr>
        <p:txBody>
          <a:bodyPr>
            <a:spAutoFit/>
          </a:bodyPr>
          <a:lstStyle>
            <a:lvl1pPr marL="0" indent="0">
              <a:buNone/>
              <a:defRPr sz="2000" b="1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828798"/>
            <a:ext cx="3886200" cy="640080"/>
          </a:xfrm>
        </p:spPr>
        <p:txBody>
          <a:bodyPr>
            <a:spAutoFit/>
          </a:bodyPr>
          <a:lstStyle>
            <a:lvl1pPr marL="0" indent="0">
              <a:buNone/>
              <a:defRPr sz="2000" b="1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457200" y="2516451"/>
            <a:ext cx="3886200" cy="3657600"/>
          </a:xfrm>
        </p:spPr>
        <p:txBody>
          <a:bodyPr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solidFill>
                  <a:srgbClr val="FFFFFF"/>
                </a:solidFill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solidFill>
                  <a:srgbClr val="FFFFFF"/>
                </a:solidFill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4800600" y="2516454"/>
            <a:ext cx="3886200" cy="3657600"/>
          </a:xfrm>
        </p:spPr>
        <p:txBody>
          <a:bodyPr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solidFill>
                  <a:srgbClr val="FFFFFF"/>
                </a:solidFill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solidFill>
                  <a:srgbClr val="FFFFFF"/>
                </a:solidFill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1B4BD7D3-B3C0-47FF-9114-C60E301283BD}" type="datetime4">
              <a:rPr lang="en-US" altLang="en-US"/>
              <a:pPr>
                <a:defRPr/>
              </a:pPr>
              <a:t>February 22, 2024</a:t>
            </a:fld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1F1F05F-E679-48C8-A076-7302198A2D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1232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Line Title +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987425"/>
            <a:ext cx="9144000" cy="58705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6615"/>
            <a:ext cx="6629400" cy="62179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575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371600"/>
            <a:ext cx="8229600" cy="3886200"/>
          </a:xfrm>
        </p:spPr>
        <p:txBody>
          <a:bodyPr rtlCol="0" anchor="ctr">
            <a:spAutoFit/>
          </a:bodyPr>
          <a:lstStyle>
            <a:lvl1pPr marL="0" indent="0" algn="ctr">
              <a:buNone/>
              <a:defRPr sz="1800" i="1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486400"/>
            <a:ext cx="8229600" cy="685800"/>
          </a:xfrm>
        </p:spPr>
        <p:txBody>
          <a:bodyPr>
            <a:spAutoFit/>
          </a:bodyPr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6EC8FF-4710-4767-B787-0118FD27B7BC}" type="datetime4">
              <a:rPr lang="en-US" altLang="en-US"/>
              <a:pPr>
                <a:defRPr/>
              </a:pPr>
              <a:t>February 22, 2024</a:t>
            </a:fld>
            <a:endParaRPr lang="en-US" altLang="en-US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3E8595-F4B9-41D9-93F2-A1BC7A4A36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76432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Color Background +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1005840"/>
          </a:xfrm>
        </p:spPr>
        <p:txBody>
          <a:bodyPr/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828800"/>
            <a:ext cx="8229600" cy="3429000"/>
          </a:xfrm>
        </p:spPr>
        <p:txBody>
          <a:bodyPr rtlCol="0" anchor="ctr">
            <a:spAutoFit/>
          </a:bodyPr>
          <a:lstStyle>
            <a:lvl1pPr marL="0" indent="0" algn="ctr">
              <a:buNone/>
              <a:defRPr sz="1800" i="1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486400"/>
            <a:ext cx="8229600" cy="685800"/>
          </a:xfrm>
        </p:spPr>
        <p:txBody>
          <a:bodyPr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9272A7E6-F694-440D-9E84-56086C6A40DE}" type="datetime4">
              <a:rPr lang="en-US" altLang="en-US"/>
              <a:pPr>
                <a:defRPr/>
              </a:pPr>
              <a:t>February 22, 2024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A7E9820-3650-4DBC-BAB0-E9F431D67A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371561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Color Background +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1005840"/>
          </a:xfrm>
        </p:spPr>
        <p:txBody>
          <a:bodyPr/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981601AA-8710-4871-98EC-FEEDA3452758}" type="datetime4">
              <a:rPr lang="en-US" altLang="en-US"/>
              <a:pPr>
                <a:defRPr/>
              </a:pPr>
              <a:t>February 22, 2024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774B51B-0B0A-4025-A6EB-46647172E9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197587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buSzPct val="60000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42913" y="6429375"/>
            <a:ext cx="4883150" cy="42862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en-US"/>
              <a:t>Slide • </a:t>
            </a:r>
            <a:fld id="{84EB893B-1039-4F76-BBA2-94F4CBB9D3D6}" type="slidenum">
              <a:rPr lang="en-US" altLang="en-US"/>
              <a:pPr>
                <a:defRPr/>
              </a:pPr>
              <a:t>‹#›</a:t>
            </a:fld>
            <a:r>
              <a:rPr lang="en-US" altLang="en-US">
                <a:latin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7621134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0" y="2628782"/>
            <a:ext cx="9144000" cy="1600438"/>
          </a:xfrm>
          <a:noFill/>
          <a:ln w="25400">
            <a:noFill/>
          </a:ln>
          <a:effectLst/>
        </p:spPr>
        <p:txBody>
          <a:bodyPr lIns="457200" tIns="457200" rIns="457200" bIns="457200" anchor="ctr"/>
          <a:lstStyle>
            <a:lvl1pPr algn="l"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8229600" cy="4572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cap="all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5613" y="5257800"/>
            <a:ext cx="8229600" cy="2286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457200" y="5540477"/>
            <a:ext cx="8229600" cy="2286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B0159AC-65EA-481F-A889-DB8BC651A46E}" type="datetime4">
              <a:rPr lang="en-US" altLang="en-US"/>
              <a:pPr>
                <a:defRPr/>
              </a:pPr>
              <a:t>February 22, 2024</a:t>
            </a:fld>
            <a:endParaRPr lang="en-US" alt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9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F98DC89-8696-4330-B229-78C05B9FE0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708083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Line 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987425"/>
            <a:ext cx="9144000" cy="58705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621792"/>
          </a:xfrm>
        </p:spPr>
        <p:txBody>
          <a:bodyPr/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371596"/>
            <a:ext cx="8229600" cy="4800600"/>
          </a:xfrm>
        </p:spPr>
        <p:txBody>
          <a:bodyPr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8621A3-E604-490C-A7F8-1EC14BC39790}" type="datetime4">
              <a:rPr lang="en-US" altLang="en-US"/>
              <a:pPr>
                <a:defRPr/>
              </a:pPr>
              <a:t>February 22, 2024</a:t>
            </a:fld>
            <a:endParaRPr lang="en-US" altLang="en-US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A57EE9-16E7-4827-8765-E8D44BCEEC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900"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9361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Line Title +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987425"/>
            <a:ext cx="9144000" cy="58705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621792"/>
          </a:xfrm>
        </p:spPr>
        <p:txBody>
          <a:bodyPr/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57200" y="1371596"/>
            <a:ext cx="3886200" cy="4800600"/>
          </a:xfrm>
        </p:spPr>
        <p:txBody>
          <a:bodyPr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3"/>
          </p:nvPr>
        </p:nvSpPr>
        <p:spPr>
          <a:xfrm>
            <a:off x="4800600" y="1369118"/>
            <a:ext cx="3886200" cy="4800600"/>
          </a:xfrm>
        </p:spPr>
        <p:txBody>
          <a:bodyPr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4AD69C-C7F6-4412-AC2E-CBCDC3065BFF}" type="datetime4">
              <a:rPr lang="en-US" altLang="en-US"/>
              <a:pPr>
                <a:defRPr/>
              </a:pPr>
              <a:t>February 22, 2024</a:t>
            </a:fld>
            <a:endParaRPr lang="en-US" alt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900"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7F84BB-141E-46F0-9772-0BF7C4DFE2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46343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Line Title + 2-Column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987425"/>
            <a:ext cx="9144000" cy="58705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621792"/>
          </a:xfrm>
        </p:spPr>
        <p:txBody>
          <a:bodyPr/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3886200" cy="640080"/>
          </a:xfrm>
        </p:spPr>
        <p:txBody>
          <a:bodyPr>
            <a:spAutoFit/>
          </a:bodyPr>
          <a:lstStyle>
            <a:lvl1pPr marL="0" indent="0">
              <a:buNone/>
              <a:defRPr sz="20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371599"/>
            <a:ext cx="3886200" cy="640080"/>
          </a:xfrm>
        </p:spPr>
        <p:txBody>
          <a:bodyPr>
            <a:spAutoFit/>
          </a:bodyPr>
          <a:lstStyle>
            <a:lvl1pPr marL="0" indent="0">
              <a:buNone/>
              <a:defRPr sz="20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5"/>
          </p:nvPr>
        </p:nvSpPr>
        <p:spPr>
          <a:xfrm>
            <a:off x="457200" y="2059241"/>
            <a:ext cx="3886200" cy="4114800"/>
          </a:xfrm>
        </p:spPr>
        <p:txBody>
          <a:bodyPr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6"/>
          </p:nvPr>
        </p:nvSpPr>
        <p:spPr>
          <a:xfrm>
            <a:off x="4800600" y="2056763"/>
            <a:ext cx="3886200" cy="4114800"/>
          </a:xfrm>
        </p:spPr>
        <p:txBody>
          <a:bodyPr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F8C75C-2BF3-4373-928F-C9124BD66497}" type="datetime4">
              <a:rPr lang="en-US" altLang="en-US"/>
              <a:pPr>
                <a:defRPr/>
              </a:pPr>
              <a:t>February 22, 2024</a:t>
            </a:fld>
            <a:endParaRPr lang="en-US" alt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900"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7C6EF-9E00-4A5B-B862-F090628BAD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792061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Line Title +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987425"/>
            <a:ext cx="9144000" cy="58705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621792"/>
          </a:xfrm>
        </p:spPr>
        <p:txBody>
          <a:bodyPr/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371600"/>
            <a:ext cx="8229600" cy="3886200"/>
          </a:xfrm>
        </p:spPr>
        <p:txBody>
          <a:bodyPr rtlCol="0" anchor="ctr">
            <a:spAutoFit/>
          </a:bodyPr>
          <a:lstStyle>
            <a:lvl1pPr marL="0" indent="0" algn="ctr">
              <a:buNone/>
              <a:defRPr sz="1800" i="1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486400"/>
            <a:ext cx="8229600" cy="685800"/>
          </a:xfrm>
        </p:spPr>
        <p:txBody>
          <a:bodyPr>
            <a:spAutoFit/>
          </a:bodyPr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E4BB06-95A7-4F10-96FA-6F3F54828FFE}" type="datetime4">
              <a:rPr lang="en-US" altLang="en-US"/>
              <a:pPr>
                <a:defRPr/>
              </a:pPr>
              <a:t>February 22, 2024</a:t>
            </a:fld>
            <a:endParaRPr lang="en-US" alt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900"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B587F2-C935-465F-85DB-5F53C5F723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133322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Lin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987425"/>
            <a:ext cx="9144000" cy="58705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621792"/>
          </a:xfrm>
        </p:spPr>
        <p:txBody>
          <a:bodyPr/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4CD37-B7DA-4BDD-97BA-739FB2F80ACB}" type="datetime4">
              <a:rPr lang="en-US" altLang="en-US"/>
              <a:pPr>
                <a:defRPr/>
              </a:pPr>
              <a:t>February 22, 2024</a:t>
            </a:fld>
            <a:endParaRPr lang="en-US" alt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900"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533FE1-DA46-4EBA-B5A6-AD473C4095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33695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Line 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371600"/>
            <a:ext cx="9144000" cy="5486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1005840"/>
          </a:xfrm>
        </p:spPr>
        <p:txBody>
          <a:bodyPr/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343400"/>
          </a:xfrm>
        </p:spPr>
        <p:txBody>
          <a:bodyPr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62C1AE-1ADF-45B8-B281-5CE4FB4C05B3}" type="datetime4">
              <a:rPr lang="en-US" altLang="en-US"/>
              <a:pPr>
                <a:defRPr/>
              </a:pPr>
              <a:t>February 22, 2024</a:t>
            </a:fld>
            <a:endParaRPr lang="en-US" altLang="en-US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F2F81-1173-4E3C-B1A5-95D35A432D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900"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53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Lin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1371600"/>
            <a:ext cx="9144000" cy="5486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356615"/>
            <a:ext cx="6629400" cy="62179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575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E8651E-6E2F-4660-A3CA-4C8B584E9A79}" type="datetime4">
              <a:rPr lang="en-US" altLang="en-US"/>
              <a:pPr>
                <a:defRPr/>
              </a:pPr>
              <a:t>February 22, 2024</a:t>
            </a:fld>
            <a:endParaRPr lang="en-US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8F652E-09C1-4790-8C3E-C0B01D4C5B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072844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Line Title +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371600"/>
            <a:ext cx="9144000" cy="5486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1005840"/>
          </a:xfrm>
        </p:spPr>
        <p:txBody>
          <a:bodyPr/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3886200" cy="4343400"/>
          </a:xfrm>
        </p:spPr>
        <p:txBody>
          <a:bodyPr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5"/>
          </p:nvPr>
        </p:nvSpPr>
        <p:spPr>
          <a:xfrm>
            <a:off x="4800600" y="1828800"/>
            <a:ext cx="3886200" cy="4343400"/>
          </a:xfrm>
        </p:spPr>
        <p:txBody>
          <a:bodyPr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CCC25-632D-44E0-8B90-DA1B11ADCA14}" type="datetime4">
              <a:rPr lang="en-US" altLang="en-US"/>
              <a:pPr>
                <a:defRPr/>
              </a:pPr>
              <a:t>February 22, 2024</a:t>
            </a:fld>
            <a:endParaRPr lang="en-US" alt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900"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4DB0C-76A0-47B8-A83B-064B3F37C6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094769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Line Title + 2-Column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371600"/>
            <a:ext cx="9144000" cy="5486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1005840"/>
          </a:xfrm>
        </p:spPr>
        <p:txBody>
          <a:bodyPr/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3886200" cy="640080"/>
          </a:xfrm>
        </p:spPr>
        <p:txBody>
          <a:bodyPr>
            <a:spAutoFit/>
          </a:bodyPr>
          <a:lstStyle>
            <a:lvl1pPr marL="0" indent="0">
              <a:buNone/>
              <a:defRPr sz="20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828799"/>
            <a:ext cx="3886200" cy="640080"/>
          </a:xfrm>
        </p:spPr>
        <p:txBody>
          <a:bodyPr>
            <a:spAutoFit/>
          </a:bodyPr>
          <a:lstStyle>
            <a:lvl1pPr marL="0" indent="0">
              <a:buNone/>
              <a:defRPr sz="20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5"/>
          </p:nvPr>
        </p:nvSpPr>
        <p:spPr>
          <a:xfrm>
            <a:off x="457200" y="2514600"/>
            <a:ext cx="3886200" cy="3657600"/>
          </a:xfrm>
        </p:spPr>
        <p:txBody>
          <a:bodyPr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6"/>
          </p:nvPr>
        </p:nvSpPr>
        <p:spPr>
          <a:xfrm>
            <a:off x="4800600" y="2512122"/>
            <a:ext cx="3886200" cy="3657600"/>
          </a:xfrm>
        </p:spPr>
        <p:txBody>
          <a:bodyPr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6D71E-0883-4328-A7E4-DA566F6B7D15}" type="datetime4">
              <a:rPr lang="en-US" altLang="en-US"/>
              <a:pPr>
                <a:defRPr/>
              </a:pPr>
              <a:t>February 22, 2024</a:t>
            </a:fld>
            <a:endParaRPr lang="en-US" alt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900"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9FE903-36DB-41E7-AF9D-7F85C58368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098737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Color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1005840"/>
          </a:xfrm>
        </p:spPr>
        <p:txBody>
          <a:bodyPr/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828797"/>
            <a:ext cx="8229600" cy="4343400"/>
          </a:xfrm>
        </p:spPr>
        <p:txBody>
          <a:bodyPr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solidFill>
                  <a:srgbClr val="FFFFFF"/>
                </a:solidFill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solidFill>
                  <a:srgbClr val="FFFFFF"/>
                </a:solidFill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99FBA7E-9737-4866-A348-33D389E540EB}" type="datetime4">
              <a:rPr lang="en-US" altLang="en-US"/>
              <a:pPr>
                <a:defRPr/>
              </a:pPr>
              <a:t>February 22, 2024</a:t>
            </a:fld>
            <a:endParaRPr lang="en-US" altLang="en-US"/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17A5D47-B604-44FB-9FF7-4BA6F300FB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71497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Color Background +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1005840"/>
          </a:xfrm>
        </p:spPr>
        <p:txBody>
          <a:bodyPr/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57200" y="1828797"/>
            <a:ext cx="3886200" cy="4343400"/>
          </a:xfrm>
        </p:spPr>
        <p:txBody>
          <a:bodyPr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solidFill>
                  <a:srgbClr val="FFFFFF"/>
                </a:solidFill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solidFill>
                  <a:srgbClr val="FFFFFF"/>
                </a:solidFill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4800600" y="1828800"/>
            <a:ext cx="3886200" cy="4343400"/>
          </a:xfrm>
        </p:spPr>
        <p:txBody>
          <a:bodyPr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solidFill>
                  <a:srgbClr val="FFFFFF"/>
                </a:solidFill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solidFill>
                  <a:srgbClr val="FFFFFF"/>
                </a:solidFill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89D0730-515E-42F8-9B94-11EC80CDA981}" type="datetime4">
              <a:rPr lang="en-US" altLang="en-US"/>
              <a:pPr>
                <a:defRPr/>
              </a:pPr>
              <a:t>February 22, 2024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BF8CFBB-25B3-4C1B-BCD5-89D4C67427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310503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Color Background + 2-Column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1005840"/>
          </a:xfrm>
        </p:spPr>
        <p:txBody>
          <a:bodyPr/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799"/>
            <a:ext cx="3886200" cy="640080"/>
          </a:xfrm>
        </p:spPr>
        <p:txBody>
          <a:bodyPr>
            <a:spAutoFit/>
          </a:bodyPr>
          <a:lstStyle>
            <a:lvl1pPr marL="0" indent="0">
              <a:buNone/>
              <a:defRPr sz="2000" b="1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828798"/>
            <a:ext cx="3886200" cy="640080"/>
          </a:xfrm>
        </p:spPr>
        <p:txBody>
          <a:bodyPr>
            <a:spAutoFit/>
          </a:bodyPr>
          <a:lstStyle>
            <a:lvl1pPr marL="0" indent="0">
              <a:buNone/>
              <a:defRPr sz="2000" b="1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457200" y="2516451"/>
            <a:ext cx="3886200" cy="3657600"/>
          </a:xfrm>
        </p:spPr>
        <p:txBody>
          <a:bodyPr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solidFill>
                  <a:srgbClr val="FFFFFF"/>
                </a:solidFill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solidFill>
                  <a:srgbClr val="FFFFFF"/>
                </a:solidFill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4800600" y="2516454"/>
            <a:ext cx="3886200" cy="3657600"/>
          </a:xfrm>
        </p:spPr>
        <p:txBody>
          <a:bodyPr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solidFill>
                  <a:srgbClr val="FFFFFF"/>
                </a:solidFill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solidFill>
                  <a:srgbClr val="FFFFFF"/>
                </a:solidFill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31C68B4-1F77-4D21-A878-EED0AF7F6205}" type="datetime4">
              <a:rPr lang="en-US" altLang="en-US"/>
              <a:pPr>
                <a:defRPr/>
              </a:pPr>
              <a:t>February 22, 2024</a:t>
            </a:fld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D58F0D0-FBA7-4D06-882A-F82EC0F602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720851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Color Background +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1005840"/>
          </a:xfrm>
        </p:spPr>
        <p:txBody>
          <a:bodyPr/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828800"/>
            <a:ext cx="8229600" cy="3429000"/>
          </a:xfrm>
        </p:spPr>
        <p:txBody>
          <a:bodyPr rtlCol="0" anchor="ctr">
            <a:spAutoFit/>
          </a:bodyPr>
          <a:lstStyle>
            <a:lvl1pPr marL="0" indent="0" algn="ctr">
              <a:buNone/>
              <a:defRPr sz="1800" i="1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486400"/>
            <a:ext cx="8229600" cy="685800"/>
          </a:xfrm>
        </p:spPr>
        <p:txBody>
          <a:bodyPr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B986D5A-F2CA-4E79-ADD6-6FF323045A78}" type="datetime4">
              <a:rPr lang="en-US" altLang="en-US"/>
              <a:pPr>
                <a:defRPr/>
              </a:pPr>
              <a:t>February 22, 2024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BDD304F-C042-4D15-8C2D-09ADE2B12D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891940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Color Background +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1005840"/>
          </a:xfrm>
        </p:spPr>
        <p:txBody>
          <a:bodyPr/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3D57A76-7D07-4D00-AAA9-804F82A1E19B}" type="datetime4">
              <a:rPr lang="en-US" altLang="en-US"/>
              <a:pPr>
                <a:defRPr/>
              </a:pPr>
              <a:t>February 22, 2024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A67C435-1EFE-4566-B176-5FA7802F0B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917082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6865938"/>
          </a:xfrm>
          <a:prstGeom prst="rect">
            <a:avLst/>
          </a:prstGeom>
          <a:solidFill>
            <a:srgbClr val="7072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80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5" name="Picture 6" descr="PNNL_Logo_Revers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875" y="5662613"/>
            <a:ext cx="26511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Proudly_Operated_by_Battelle_Revers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875" y="6400800"/>
            <a:ext cx="2651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buFontTx/>
              <a:buBlip>
                <a:blip r:embed="rId5"/>
              </a:buBlip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12713" y="6483350"/>
            <a:ext cx="509587" cy="3651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C1B07C8-CED4-428B-9095-F9095D5E17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87625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0" y="2628782"/>
            <a:ext cx="9144000" cy="1600438"/>
          </a:xfrm>
          <a:noFill/>
          <a:ln w="25400">
            <a:noFill/>
          </a:ln>
          <a:effectLst/>
        </p:spPr>
        <p:txBody>
          <a:bodyPr lIns="457200" tIns="457200" rIns="457200" bIns="457200" anchor="ctr"/>
          <a:lstStyle>
            <a:lvl1pPr algn="l"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8229600" cy="4572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cap="all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5613" y="5257800"/>
            <a:ext cx="8229600" cy="2286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457200" y="5540477"/>
            <a:ext cx="8229600" cy="2286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6A7AA94-02F6-4283-AB3E-30E4FEA21404}" type="datetime4">
              <a:rPr lang="en-US" altLang="en-US"/>
              <a:pPr>
                <a:defRPr/>
              </a:pPr>
              <a:t>February 22, 2024</a:t>
            </a:fld>
            <a:endParaRPr lang="en-US" alt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9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6086760-EF39-4970-A021-1544DD1195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919062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Line 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987425"/>
            <a:ext cx="9144000" cy="58705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621792"/>
          </a:xfrm>
        </p:spPr>
        <p:txBody>
          <a:bodyPr/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371596"/>
            <a:ext cx="8229600" cy="4800600"/>
          </a:xfrm>
        </p:spPr>
        <p:txBody>
          <a:bodyPr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5C8D2C-F279-49EA-AE63-78B30FF3E9A0}" type="datetime4">
              <a:rPr lang="en-US" altLang="en-US"/>
              <a:pPr>
                <a:defRPr/>
              </a:pPr>
              <a:t>February 22, 2024</a:t>
            </a:fld>
            <a:endParaRPr lang="en-US" altLang="en-US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198A2-93C2-4EDE-AB80-BDBDB65E38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900"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15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Line 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371600"/>
            <a:ext cx="9144000" cy="5486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356613"/>
            <a:ext cx="6629400" cy="1005840"/>
          </a:xfrm>
        </p:spPr>
        <p:txBody>
          <a:bodyPr/>
          <a:lstStyle>
            <a:lvl1pPr algn="l">
              <a:defRPr sz="2500" b="1">
                <a:solidFill>
                  <a:srgbClr val="D57500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828799"/>
            <a:ext cx="8229600" cy="4343400"/>
          </a:xfrm>
        </p:spPr>
        <p:txBody>
          <a:bodyPr>
            <a:spAutoFit/>
          </a:bodyPr>
          <a:lstStyle>
            <a:lvl1pPr>
              <a:defRPr sz="20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600">
                <a:latin typeface="Arial"/>
                <a:cs typeface="Arial"/>
              </a:defRPr>
            </a:lvl3pPr>
            <a:lvl4pPr>
              <a:defRPr sz="1400">
                <a:latin typeface="Arial"/>
                <a:cs typeface="Arial"/>
              </a:defRPr>
            </a:lvl4pPr>
            <a:lvl5pPr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06683F-4FEE-4AC8-B0B0-52F02CBCFB14}" type="datetime4">
              <a:rPr lang="en-US" altLang="en-US"/>
              <a:pPr>
                <a:defRPr/>
              </a:pPr>
              <a:t>February 22, 2024</a:t>
            </a:fld>
            <a:endParaRPr lang="en-US" alt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CD5315-1F8E-4363-9CB3-73182920F0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682869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Line Title +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987425"/>
            <a:ext cx="9144000" cy="58705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621792"/>
          </a:xfrm>
        </p:spPr>
        <p:txBody>
          <a:bodyPr/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57200" y="1371596"/>
            <a:ext cx="3886200" cy="4800600"/>
          </a:xfrm>
        </p:spPr>
        <p:txBody>
          <a:bodyPr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3"/>
          </p:nvPr>
        </p:nvSpPr>
        <p:spPr>
          <a:xfrm>
            <a:off x="4800600" y="1369118"/>
            <a:ext cx="3886200" cy="4800600"/>
          </a:xfrm>
        </p:spPr>
        <p:txBody>
          <a:bodyPr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1B1CDD-22A4-4751-853F-83F327E7F308}" type="datetime4">
              <a:rPr lang="en-US" altLang="en-US"/>
              <a:pPr>
                <a:defRPr/>
              </a:pPr>
              <a:t>February 22, 2024</a:t>
            </a:fld>
            <a:endParaRPr lang="en-US" alt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900"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E2C9D-630E-48B0-A01E-9CC90BC6FF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32857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Line Title + 2-Column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987425"/>
            <a:ext cx="9144000" cy="58705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621792"/>
          </a:xfrm>
        </p:spPr>
        <p:txBody>
          <a:bodyPr/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3886200" cy="640080"/>
          </a:xfrm>
        </p:spPr>
        <p:txBody>
          <a:bodyPr>
            <a:spAutoFit/>
          </a:bodyPr>
          <a:lstStyle>
            <a:lvl1pPr marL="0" indent="0">
              <a:buNone/>
              <a:defRPr sz="20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371599"/>
            <a:ext cx="3886200" cy="640080"/>
          </a:xfrm>
        </p:spPr>
        <p:txBody>
          <a:bodyPr>
            <a:spAutoFit/>
          </a:bodyPr>
          <a:lstStyle>
            <a:lvl1pPr marL="0" indent="0">
              <a:buNone/>
              <a:defRPr sz="20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5"/>
          </p:nvPr>
        </p:nvSpPr>
        <p:spPr>
          <a:xfrm>
            <a:off x="457200" y="2059241"/>
            <a:ext cx="3886200" cy="4114800"/>
          </a:xfrm>
        </p:spPr>
        <p:txBody>
          <a:bodyPr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6"/>
          </p:nvPr>
        </p:nvSpPr>
        <p:spPr>
          <a:xfrm>
            <a:off x="4800600" y="2056763"/>
            <a:ext cx="3886200" cy="4114800"/>
          </a:xfrm>
        </p:spPr>
        <p:txBody>
          <a:bodyPr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9EC53B-5D10-4DD1-B68C-5A95ECED4039}" type="datetime4">
              <a:rPr lang="en-US" altLang="en-US"/>
              <a:pPr>
                <a:defRPr/>
              </a:pPr>
              <a:t>February 22, 2024</a:t>
            </a:fld>
            <a:endParaRPr lang="en-US" alt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900"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A5C423-2499-4F7F-805F-C860AF23AA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292667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Line Title +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987425"/>
            <a:ext cx="9144000" cy="58705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621792"/>
          </a:xfrm>
        </p:spPr>
        <p:txBody>
          <a:bodyPr/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371600"/>
            <a:ext cx="8229600" cy="3886200"/>
          </a:xfrm>
        </p:spPr>
        <p:txBody>
          <a:bodyPr rtlCol="0" anchor="ctr">
            <a:spAutoFit/>
          </a:bodyPr>
          <a:lstStyle>
            <a:lvl1pPr marL="0" indent="0" algn="ctr">
              <a:buNone/>
              <a:defRPr sz="1800" i="1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486400"/>
            <a:ext cx="8229600" cy="685800"/>
          </a:xfrm>
        </p:spPr>
        <p:txBody>
          <a:bodyPr>
            <a:spAutoFit/>
          </a:bodyPr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A30AF-E0B0-486C-AF0D-08097FFA8CA6}" type="datetime4">
              <a:rPr lang="en-US" altLang="en-US"/>
              <a:pPr>
                <a:defRPr/>
              </a:pPr>
              <a:t>February 22, 2024</a:t>
            </a:fld>
            <a:endParaRPr lang="en-US" alt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900"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98E2C-DEFE-4268-AB1B-0CDF0E049D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408603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Lin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987425"/>
            <a:ext cx="9144000" cy="58705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621792"/>
          </a:xfrm>
        </p:spPr>
        <p:txBody>
          <a:bodyPr/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BEC345-AFAC-4B53-A404-E365B7FA96F8}" type="datetime4">
              <a:rPr lang="en-US" altLang="en-US"/>
              <a:pPr>
                <a:defRPr/>
              </a:pPr>
              <a:t>February 22, 2024</a:t>
            </a:fld>
            <a:endParaRPr lang="en-US" alt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900"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1BB788-75D5-4CFD-B2CB-22CD988511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564250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Line 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371600"/>
            <a:ext cx="9144000" cy="5486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1005840"/>
          </a:xfrm>
        </p:spPr>
        <p:txBody>
          <a:bodyPr/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343400"/>
          </a:xfrm>
        </p:spPr>
        <p:txBody>
          <a:bodyPr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CA62D8-23D3-4538-8C56-7E19973B550E}" type="datetime4">
              <a:rPr lang="en-US" altLang="en-US"/>
              <a:pPr>
                <a:defRPr/>
              </a:pPr>
              <a:t>February 22, 2024</a:t>
            </a:fld>
            <a:endParaRPr lang="en-US" altLang="en-US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B728F-9D36-47B4-A54E-536073A249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900"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73882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Line Title +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371600"/>
            <a:ext cx="9144000" cy="5486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1005840"/>
          </a:xfrm>
        </p:spPr>
        <p:txBody>
          <a:bodyPr/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3886200" cy="4343400"/>
          </a:xfrm>
        </p:spPr>
        <p:txBody>
          <a:bodyPr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5"/>
          </p:nvPr>
        </p:nvSpPr>
        <p:spPr>
          <a:xfrm>
            <a:off x="4800600" y="1828800"/>
            <a:ext cx="3886200" cy="4343400"/>
          </a:xfrm>
        </p:spPr>
        <p:txBody>
          <a:bodyPr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71ACA-17A3-4AFF-98C2-201C29D02AF4}" type="datetime4">
              <a:rPr lang="en-US" altLang="en-US"/>
              <a:pPr>
                <a:defRPr/>
              </a:pPr>
              <a:t>February 22, 2024</a:t>
            </a:fld>
            <a:endParaRPr lang="en-US" alt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900"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064AAB-0F3A-4D6C-AE4B-E1DED9A7B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207299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Line Title + 2-Column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371600"/>
            <a:ext cx="9144000" cy="5486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1005840"/>
          </a:xfrm>
        </p:spPr>
        <p:txBody>
          <a:bodyPr/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3886200" cy="640080"/>
          </a:xfrm>
        </p:spPr>
        <p:txBody>
          <a:bodyPr>
            <a:spAutoFit/>
          </a:bodyPr>
          <a:lstStyle>
            <a:lvl1pPr marL="0" indent="0">
              <a:buNone/>
              <a:defRPr sz="20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828799"/>
            <a:ext cx="3886200" cy="640080"/>
          </a:xfrm>
        </p:spPr>
        <p:txBody>
          <a:bodyPr>
            <a:spAutoFit/>
          </a:bodyPr>
          <a:lstStyle>
            <a:lvl1pPr marL="0" indent="0">
              <a:buNone/>
              <a:defRPr sz="20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5"/>
          </p:nvPr>
        </p:nvSpPr>
        <p:spPr>
          <a:xfrm>
            <a:off x="457200" y="2514600"/>
            <a:ext cx="3886200" cy="3657600"/>
          </a:xfrm>
        </p:spPr>
        <p:txBody>
          <a:bodyPr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6"/>
          </p:nvPr>
        </p:nvSpPr>
        <p:spPr>
          <a:xfrm>
            <a:off x="4800600" y="2512122"/>
            <a:ext cx="3886200" cy="3657600"/>
          </a:xfrm>
        </p:spPr>
        <p:txBody>
          <a:bodyPr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4481BA-844C-4A13-BC95-BA70581E6305}" type="datetime4">
              <a:rPr lang="en-US" altLang="en-US"/>
              <a:pPr>
                <a:defRPr/>
              </a:pPr>
              <a:t>February 22, 2024</a:t>
            </a:fld>
            <a:endParaRPr lang="en-US" alt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900"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0C3E05-898C-4B7B-92CB-A649E87D55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191971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Color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1005840"/>
          </a:xfrm>
        </p:spPr>
        <p:txBody>
          <a:bodyPr/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828797"/>
            <a:ext cx="8229600" cy="4343400"/>
          </a:xfrm>
        </p:spPr>
        <p:txBody>
          <a:bodyPr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solidFill>
                  <a:srgbClr val="FFFFFF"/>
                </a:solidFill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solidFill>
                  <a:srgbClr val="FFFFFF"/>
                </a:solidFill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428BC78-525E-46B3-B2AC-481464C6E423}" type="datetime4">
              <a:rPr lang="en-US" altLang="en-US"/>
              <a:pPr>
                <a:defRPr/>
              </a:pPr>
              <a:t>February 22, 2024</a:t>
            </a:fld>
            <a:endParaRPr lang="en-US" altLang="en-US"/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29B9CC6-061D-4CF5-9098-6B6204FEB3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54021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Color Background +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1005840"/>
          </a:xfrm>
        </p:spPr>
        <p:txBody>
          <a:bodyPr/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57200" y="1828797"/>
            <a:ext cx="3886200" cy="4343400"/>
          </a:xfrm>
        </p:spPr>
        <p:txBody>
          <a:bodyPr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solidFill>
                  <a:srgbClr val="FFFFFF"/>
                </a:solidFill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solidFill>
                  <a:srgbClr val="FFFFFF"/>
                </a:solidFill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4800600" y="1828800"/>
            <a:ext cx="3886200" cy="4343400"/>
          </a:xfrm>
        </p:spPr>
        <p:txBody>
          <a:bodyPr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solidFill>
                  <a:srgbClr val="FFFFFF"/>
                </a:solidFill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solidFill>
                  <a:srgbClr val="FFFFFF"/>
                </a:solidFill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D9DB5CE-70D0-49AE-870E-BA940E112E73}" type="datetime4">
              <a:rPr lang="en-US" altLang="en-US"/>
              <a:pPr>
                <a:defRPr/>
              </a:pPr>
              <a:t>February 22, 2024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BCFB185-2845-465C-90C9-683B65E140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699049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Color Background + 2-Column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1005840"/>
          </a:xfrm>
        </p:spPr>
        <p:txBody>
          <a:bodyPr/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799"/>
            <a:ext cx="3886200" cy="640080"/>
          </a:xfrm>
        </p:spPr>
        <p:txBody>
          <a:bodyPr>
            <a:spAutoFit/>
          </a:bodyPr>
          <a:lstStyle>
            <a:lvl1pPr marL="0" indent="0">
              <a:buNone/>
              <a:defRPr sz="2000" b="1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828798"/>
            <a:ext cx="3886200" cy="640080"/>
          </a:xfrm>
        </p:spPr>
        <p:txBody>
          <a:bodyPr>
            <a:spAutoFit/>
          </a:bodyPr>
          <a:lstStyle>
            <a:lvl1pPr marL="0" indent="0">
              <a:buNone/>
              <a:defRPr sz="2000" b="1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457200" y="2516451"/>
            <a:ext cx="3886200" cy="3657600"/>
          </a:xfrm>
        </p:spPr>
        <p:txBody>
          <a:bodyPr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solidFill>
                  <a:srgbClr val="FFFFFF"/>
                </a:solidFill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solidFill>
                  <a:srgbClr val="FFFFFF"/>
                </a:solidFill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4800600" y="2516454"/>
            <a:ext cx="3886200" cy="3657600"/>
          </a:xfrm>
        </p:spPr>
        <p:txBody>
          <a:bodyPr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solidFill>
                  <a:srgbClr val="FFFFFF"/>
                </a:solidFill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solidFill>
                  <a:srgbClr val="FFFFFF"/>
                </a:solidFill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DBDF8D1-2BA9-4BBA-BD63-1CA29BA0F453}" type="datetime4">
              <a:rPr lang="en-US" altLang="en-US"/>
              <a:pPr>
                <a:defRPr/>
              </a:pPr>
              <a:t>February 22, 2024</a:t>
            </a:fld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F5B78E1-486B-44B3-9785-A2C4247166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3635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Line Title +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371600"/>
            <a:ext cx="9144000" cy="5486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356613"/>
            <a:ext cx="6629400" cy="1005840"/>
          </a:xfrm>
        </p:spPr>
        <p:txBody>
          <a:bodyPr/>
          <a:lstStyle>
            <a:lvl1pPr algn="l">
              <a:defRPr sz="2500" b="1">
                <a:solidFill>
                  <a:srgbClr val="D57500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799"/>
            <a:ext cx="3886200" cy="4343400"/>
          </a:xfrm>
        </p:spPr>
        <p:txBody>
          <a:bodyPr>
            <a:spAutoFit/>
          </a:bodyPr>
          <a:lstStyle>
            <a:lvl1pPr>
              <a:defRPr sz="20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600">
                <a:latin typeface="Arial"/>
                <a:cs typeface="Arial"/>
              </a:defRPr>
            </a:lvl3pPr>
            <a:lvl4pPr>
              <a:defRPr sz="1400">
                <a:latin typeface="Arial"/>
                <a:cs typeface="Arial"/>
              </a:defRPr>
            </a:lvl4pPr>
            <a:lvl5pPr>
              <a:defRPr sz="14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828799"/>
            <a:ext cx="3886200" cy="4343400"/>
          </a:xfrm>
        </p:spPr>
        <p:txBody>
          <a:bodyPr>
            <a:spAutoFit/>
          </a:bodyPr>
          <a:lstStyle>
            <a:lvl1pPr>
              <a:defRPr sz="20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600">
                <a:latin typeface="Arial"/>
                <a:cs typeface="Arial"/>
              </a:defRPr>
            </a:lvl3pPr>
            <a:lvl4pPr>
              <a:defRPr sz="1400">
                <a:latin typeface="Arial"/>
                <a:cs typeface="Arial"/>
              </a:defRPr>
            </a:lvl4pPr>
            <a:lvl5pPr>
              <a:defRPr sz="14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825BB-2FB2-489D-B024-229543F9961C}" type="datetime4">
              <a:rPr lang="en-US" altLang="en-US"/>
              <a:pPr>
                <a:defRPr/>
              </a:pPr>
              <a:t>February 22, 2024</a:t>
            </a:fld>
            <a:endParaRPr lang="en-US" altLang="en-US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8F229-239D-498A-B408-613BDDBF7A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841107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Color Background +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1005840"/>
          </a:xfrm>
        </p:spPr>
        <p:txBody>
          <a:bodyPr/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828800"/>
            <a:ext cx="8229600" cy="3429000"/>
          </a:xfrm>
        </p:spPr>
        <p:txBody>
          <a:bodyPr rtlCol="0" anchor="ctr">
            <a:spAutoFit/>
          </a:bodyPr>
          <a:lstStyle>
            <a:lvl1pPr marL="0" indent="0" algn="ctr">
              <a:buNone/>
              <a:defRPr sz="1800" i="1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486400"/>
            <a:ext cx="8229600" cy="685800"/>
          </a:xfrm>
        </p:spPr>
        <p:txBody>
          <a:bodyPr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1E0CD47-BAC4-419D-8A90-2F19657320EB}" type="datetime4">
              <a:rPr lang="en-US" altLang="en-US"/>
              <a:pPr>
                <a:defRPr/>
              </a:pPr>
              <a:t>February 22, 2024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CB6EE0B-4C28-4F33-A8DB-D2ECD013F2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907621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Color Background +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1005840"/>
          </a:xfrm>
        </p:spPr>
        <p:txBody>
          <a:bodyPr/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493CF44-A8CF-4C57-9920-B377E62ACDD3}" type="datetime4">
              <a:rPr lang="en-US" altLang="en-US"/>
              <a:pPr>
                <a:defRPr/>
              </a:pPr>
              <a:t>February 22, 2024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D7C64CD-B2CA-481F-973A-810C2FEC06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630779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3608A-6D0B-4498-B9CC-A400F4B36014}" type="datetime1">
              <a:rPr lang="en-US" altLang="en-US"/>
              <a:pPr>
                <a:defRPr/>
              </a:pPr>
              <a:t>2/22/24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A596E0-312D-4D8B-8F6B-F138BFF6D9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276826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030EE3-76FF-4E1C-B408-44E1C53987D3}" type="datetime1">
              <a:rPr lang="en-US" altLang="en-US"/>
              <a:pPr>
                <a:defRPr/>
              </a:pPr>
              <a:t>2/22/24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54E3BC-B773-4E03-8372-C03FA60BC1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358614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202209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0" y="2628782"/>
            <a:ext cx="9144000" cy="1600438"/>
          </a:xfrm>
          <a:noFill/>
          <a:ln w="25400">
            <a:noFill/>
          </a:ln>
          <a:effectLst/>
        </p:spPr>
        <p:txBody>
          <a:bodyPr lIns="457200" tIns="457200" rIns="457200" bIns="457200" anchor="ctr"/>
          <a:lstStyle>
            <a:lvl1pPr algn="l"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8229600" cy="4572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cap="all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5613" y="5257800"/>
            <a:ext cx="8229600" cy="2286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457200" y="5540477"/>
            <a:ext cx="8229600" cy="2286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DDF5061-0921-4E5C-88C4-840EB7A917EA}" type="datetime4">
              <a:rPr lang="en-US" altLang="en-US"/>
              <a:pPr>
                <a:defRPr/>
              </a:pPr>
              <a:t>February 22, 2024</a:t>
            </a:fld>
            <a:endParaRPr lang="en-US" alt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9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70B310A-DA85-4A9A-99B9-3EF7214EDF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400657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Line 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987425"/>
            <a:ext cx="9144000" cy="58705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621792"/>
          </a:xfrm>
        </p:spPr>
        <p:txBody>
          <a:bodyPr/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371596"/>
            <a:ext cx="8229600" cy="4800600"/>
          </a:xfrm>
        </p:spPr>
        <p:txBody>
          <a:bodyPr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1AB55F-27CF-45F4-AE0A-DC7572BDF203}" type="datetime4">
              <a:rPr lang="en-US" altLang="en-US"/>
              <a:pPr>
                <a:defRPr/>
              </a:pPr>
              <a:t>February 22, 2024</a:t>
            </a:fld>
            <a:endParaRPr lang="en-US" altLang="en-US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2EA556-F5B4-4418-AC59-D059D2C28B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900"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16615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Line Title +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987425"/>
            <a:ext cx="9144000" cy="58705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621792"/>
          </a:xfrm>
        </p:spPr>
        <p:txBody>
          <a:bodyPr/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57200" y="1371596"/>
            <a:ext cx="3886200" cy="4800600"/>
          </a:xfrm>
        </p:spPr>
        <p:txBody>
          <a:bodyPr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3"/>
          </p:nvPr>
        </p:nvSpPr>
        <p:spPr>
          <a:xfrm>
            <a:off x="4800600" y="1369118"/>
            <a:ext cx="3886200" cy="4800600"/>
          </a:xfrm>
        </p:spPr>
        <p:txBody>
          <a:bodyPr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F86EDD-F62C-4CD9-B551-2B55655B57AD}" type="datetime4">
              <a:rPr lang="en-US" altLang="en-US"/>
              <a:pPr>
                <a:defRPr/>
              </a:pPr>
              <a:t>February 22, 2024</a:t>
            </a:fld>
            <a:endParaRPr lang="en-US" alt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900"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9E78E5-2C88-4994-9E16-537A02D39A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583879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Line Title + 2-Column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987425"/>
            <a:ext cx="9144000" cy="58705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621792"/>
          </a:xfrm>
        </p:spPr>
        <p:txBody>
          <a:bodyPr/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3886200" cy="640080"/>
          </a:xfrm>
        </p:spPr>
        <p:txBody>
          <a:bodyPr>
            <a:spAutoFit/>
          </a:bodyPr>
          <a:lstStyle>
            <a:lvl1pPr marL="0" indent="0">
              <a:buNone/>
              <a:defRPr sz="20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371599"/>
            <a:ext cx="3886200" cy="640080"/>
          </a:xfrm>
        </p:spPr>
        <p:txBody>
          <a:bodyPr>
            <a:spAutoFit/>
          </a:bodyPr>
          <a:lstStyle>
            <a:lvl1pPr marL="0" indent="0">
              <a:buNone/>
              <a:defRPr sz="20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5"/>
          </p:nvPr>
        </p:nvSpPr>
        <p:spPr>
          <a:xfrm>
            <a:off x="457200" y="2059241"/>
            <a:ext cx="3886200" cy="4114800"/>
          </a:xfrm>
        </p:spPr>
        <p:txBody>
          <a:bodyPr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6"/>
          </p:nvPr>
        </p:nvSpPr>
        <p:spPr>
          <a:xfrm>
            <a:off x="4800600" y="2056763"/>
            <a:ext cx="3886200" cy="4114800"/>
          </a:xfrm>
        </p:spPr>
        <p:txBody>
          <a:bodyPr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AF8125-2CDE-4ACE-BC53-4E33CCFFFC64}" type="datetime4">
              <a:rPr lang="en-US" altLang="en-US"/>
              <a:pPr>
                <a:defRPr/>
              </a:pPr>
              <a:t>February 22, 2024</a:t>
            </a:fld>
            <a:endParaRPr lang="en-US" alt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900"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D5C2F-DC2B-49F4-8CA3-01BC1C9FDE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665062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Line Title +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987425"/>
            <a:ext cx="9144000" cy="58705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621792"/>
          </a:xfrm>
        </p:spPr>
        <p:txBody>
          <a:bodyPr/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371600"/>
            <a:ext cx="8229600" cy="3886200"/>
          </a:xfrm>
        </p:spPr>
        <p:txBody>
          <a:bodyPr rtlCol="0" anchor="ctr">
            <a:spAutoFit/>
          </a:bodyPr>
          <a:lstStyle>
            <a:lvl1pPr marL="0" indent="0" algn="ctr">
              <a:buNone/>
              <a:defRPr sz="1800" i="1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486400"/>
            <a:ext cx="8229600" cy="685800"/>
          </a:xfrm>
        </p:spPr>
        <p:txBody>
          <a:bodyPr>
            <a:spAutoFit/>
          </a:bodyPr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FC510C-00F5-4A4A-9123-E1AF32247281}" type="datetime4">
              <a:rPr lang="en-US" altLang="en-US"/>
              <a:pPr>
                <a:defRPr/>
              </a:pPr>
              <a:t>February 22, 2024</a:t>
            </a:fld>
            <a:endParaRPr lang="en-US" alt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900"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395531-710E-4DFC-B9D9-FBCF848DA4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9915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Line Title + 2-Column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371600"/>
            <a:ext cx="9144000" cy="5486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356613"/>
            <a:ext cx="6629400" cy="1005840"/>
          </a:xfrm>
        </p:spPr>
        <p:txBody>
          <a:bodyPr/>
          <a:lstStyle>
            <a:lvl1pPr algn="l">
              <a:defRPr sz="2500" b="1">
                <a:solidFill>
                  <a:srgbClr val="D57500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3886200" cy="640080"/>
          </a:xfrm>
        </p:spPr>
        <p:txBody>
          <a:bodyPr>
            <a:spAutoFit/>
          </a:bodyPr>
          <a:lstStyle>
            <a:lvl1pPr marL="0" indent="0">
              <a:buNone/>
              <a:defRPr sz="20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514599"/>
            <a:ext cx="3886200" cy="3657600"/>
          </a:xfrm>
        </p:spPr>
        <p:txBody>
          <a:bodyPr>
            <a:spAutoFit/>
          </a:bodyPr>
          <a:lstStyle>
            <a:lvl1pPr>
              <a:defRPr sz="20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600">
                <a:latin typeface="Arial"/>
                <a:cs typeface="Arial"/>
              </a:defRPr>
            </a:lvl3pPr>
            <a:lvl4pPr>
              <a:defRPr sz="1400">
                <a:latin typeface="Arial"/>
                <a:cs typeface="Arial"/>
              </a:defRPr>
            </a:lvl4pPr>
            <a:lvl5pPr>
              <a:defRPr sz="14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828799"/>
            <a:ext cx="3886200" cy="640080"/>
          </a:xfrm>
        </p:spPr>
        <p:txBody>
          <a:bodyPr>
            <a:spAutoFit/>
          </a:bodyPr>
          <a:lstStyle>
            <a:lvl1pPr marL="0" indent="0">
              <a:buNone/>
              <a:defRPr sz="20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5"/>
          <p:cNvSpPr>
            <a:spLocks noGrp="1"/>
          </p:cNvSpPr>
          <p:nvPr>
            <p:ph sz="quarter" idx="4"/>
          </p:nvPr>
        </p:nvSpPr>
        <p:spPr>
          <a:xfrm>
            <a:off x="4800600" y="2514599"/>
            <a:ext cx="3886200" cy="3657600"/>
          </a:xfrm>
        </p:spPr>
        <p:txBody>
          <a:bodyPr>
            <a:spAutoFit/>
          </a:bodyPr>
          <a:lstStyle>
            <a:lvl1pPr>
              <a:defRPr sz="20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600">
                <a:latin typeface="Arial"/>
                <a:cs typeface="Arial"/>
              </a:defRPr>
            </a:lvl3pPr>
            <a:lvl4pPr>
              <a:defRPr sz="1400">
                <a:latin typeface="Arial"/>
                <a:cs typeface="Arial"/>
              </a:defRPr>
            </a:lvl4pPr>
            <a:lvl5pPr>
              <a:defRPr sz="14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F02D70-F3A1-4EBE-996C-8599D6436316}" type="datetime4">
              <a:rPr lang="en-US" altLang="en-US"/>
              <a:pPr>
                <a:defRPr/>
              </a:pPr>
              <a:t>February 22, 2024</a:t>
            </a:fld>
            <a:endParaRPr lang="en-US" altLang="en-US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574DD0-B684-468A-A9D8-CCC4B48554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882513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Lin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987425"/>
            <a:ext cx="9144000" cy="58705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621792"/>
          </a:xfrm>
        </p:spPr>
        <p:txBody>
          <a:bodyPr/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0D6EA-1738-4C1F-8504-EE7E87A26D70}" type="datetime4">
              <a:rPr lang="en-US" altLang="en-US"/>
              <a:pPr>
                <a:defRPr/>
              </a:pPr>
              <a:t>February 22, 2024</a:t>
            </a:fld>
            <a:endParaRPr lang="en-US" alt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900"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8D4ABF-2DBC-4204-948F-F5953BD0DC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091021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Line 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371600"/>
            <a:ext cx="9144000" cy="5486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1005840"/>
          </a:xfrm>
        </p:spPr>
        <p:txBody>
          <a:bodyPr/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343400"/>
          </a:xfrm>
        </p:spPr>
        <p:txBody>
          <a:bodyPr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B93841-E08C-474B-9298-0A679CDC898A}" type="datetime4">
              <a:rPr lang="en-US" altLang="en-US"/>
              <a:pPr>
                <a:defRPr/>
              </a:pPr>
              <a:t>February 22, 2024</a:t>
            </a:fld>
            <a:endParaRPr lang="en-US" altLang="en-US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31051-0A84-4662-8E98-6AE3C63A40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900"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34061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Line Title +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371600"/>
            <a:ext cx="9144000" cy="5486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1005840"/>
          </a:xfrm>
        </p:spPr>
        <p:txBody>
          <a:bodyPr/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3886200" cy="4343400"/>
          </a:xfrm>
        </p:spPr>
        <p:txBody>
          <a:bodyPr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5"/>
          </p:nvPr>
        </p:nvSpPr>
        <p:spPr>
          <a:xfrm>
            <a:off x="4800600" y="1828800"/>
            <a:ext cx="3886200" cy="4343400"/>
          </a:xfrm>
        </p:spPr>
        <p:txBody>
          <a:bodyPr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919A84-8E51-4B68-BE41-FB195A041506}" type="datetime4">
              <a:rPr lang="en-US" altLang="en-US"/>
              <a:pPr>
                <a:defRPr/>
              </a:pPr>
              <a:t>February 22, 2024</a:t>
            </a:fld>
            <a:endParaRPr lang="en-US" alt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900"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DADD3-F407-43AE-83C4-14C4515DD1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484520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Line Title + 2-Column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371600"/>
            <a:ext cx="9144000" cy="5486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1005840"/>
          </a:xfrm>
        </p:spPr>
        <p:txBody>
          <a:bodyPr/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3886200" cy="640080"/>
          </a:xfrm>
        </p:spPr>
        <p:txBody>
          <a:bodyPr>
            <a:spAutoFit/>
          </a:bodyPr>
          <a:lstStyle>
            <a:lvl1pPr marL="0" indent="0">
              <a:buNone/>
              <a:defRPr sz="20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828799"/>
            <a:ext cx="3886200" cy="640080"/>
          </a:xfrm>
        </p:spPr>
        <p:txBody>
          <a:bodyPr>
            <a:spAutoFit/>
          </a:bodyPr>
          <a:lstStyle>
            <a:lvl1pPr marL="0" indent="0">
              <a:buNone/>
              <a:defRPr sz="20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5"/>
          </p:nvPr>
        </p:nvSpPr>
        <p:spPr>
          <a:xfrm>
            <a:off x="457200" y="2514600"/>
            <a:ext cx="3886200" cy="3657600"/>
          </a:xfrm>
        </p:spPr>
        <p:txBody>
          <a:bodyPr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6"/>
          </p:nvPr>
        </p:nvSpPr>
        <p:spPr>
          <a:xfrm>
            <a:off x="4800600" y="2512122"/>
            <a:ext cx="3886200" cy="3657600"/>
          </a:xfrm>
        </p:spPr>
        <p:txBody>
          <a:bodyPr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B299C1-C96A-411E-A8A1-1952289FB3D0}" type="datetime4">
              <a:rPr lang="en-US" altLang="en-US"/>
              <a:pPr>
                <a:defRPr/>
              </a:pPr>
              <a:t>February 22, 2024</a:t>
            </a:fld>
            <a:endParaRPr lang="en-US" alt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900"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E52AD1-4122-4EB5-A16B-78252A252F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367430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Color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1005840"/>
          </a:xfrm>
        </p:spPr>
        <p:txBody>
          <a:bodyPr/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828797"/>
            <a:ext cx="8229600" cy="4343400"/>
          </a:xfrm>
        </p:spPr>
        <p:txBody>
          <a:bodyPr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solidFill>
                  <a:srgbClr val="FFFFFF"/>
                </a:solidFill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solidFill>
                  <a:srgbClr val="FFFFFF"/>
                </a:solidFill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8A01B53-94FF-4516-A0CF-F0F90C1118E2}" type="datetime4">
              <a:rPr lang="en-US" altLang="en-US"/>
              <a:pPr>
                <a:defRPr/>
              </a:pPr>
              <a:t>February 22, 2024</a:t>
            </a:fld>
            <a:endParaRPr lang="en-US" altLang="en-US"/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23D42F5-FADC-4331-852A-A45CE63CFF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76316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Color Background +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1005840"/>
          </a:xfrm>
        </p:spPr>
        <p:txBody>
          <a:bodyPr/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57200" y="1828797"/>
            <a:ext cx="3886200" cy="4343400"/>
          </a:xfrm>
        </p:spPr>
        <p:txBody>
          <a:bodyPr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solidFill>
                  <a:srgbClr val="FFFFFF"/>
                </a:solidFill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solidFill>
                  <a:srgbClr val="FFFFFF"/>
                </a:solidFill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4800600" y="1828800"/>
            <a:ext cx="3886200" cy="4343400"/>
          </a:xfrm>
        </p:spPr>
        <p:txBody>
          <a:bodyPr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solidFill>
                  <a:srgbClr val="FFFFFF"/>
                </a:solidFill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solidFill>
                  <a:srgbClr val="FFFFFF"/>
                </a:solidFill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26F2BF3-8CC2-4BFB-B3D6-857025E8F3E2}" type="datetime4">
              <a:rPr lang="en-US" altLang="en-US"/>
              <a:pPr>
                <a:defRPr/>
              </a:pPr>
              <a:t>February 22, 2024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F431243-10AE-46A3-A8DC-C017CF4402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129881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Color Background + 2-Column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1005840"/>
          </a:xfrm>
        </p:spPr>
        <p:txBody>
          <a:bodyPr/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799"/>
            <a:ext cx="3886200" cy="640080"/>
          </a:xfrm>
        </p:spPr>
        <p:txBody>
          <a:bodyPr>
            <a:spAutoFit/>
          </a:bodyPr>
          <a:lstStyle>
            <a:lvl1pPr marL="0" indent="0">
              <a:buNone/>
              <a:defRPr sz="2000" b="1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828798"/>
            <a:ext cx="3886200" cy="640080"/>
          </a:xfrm>
        </p:spPr>
        <p:txBody>
          <a:bodyPr>
            <a:spAutoFit/>
          </a:bodyPr>
          <a:lstStyle>
            <a:lvl1pPr marL="0" indent="0">
              <a:buNone/>
              <a:defRPr sz="2000" b="1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457200" y="2516451"/>
            <a:ext cx="3886200" cy="3657600"/>
          </a:xfrm>
        </p:spPr>
        <p:txBody>
          <a:bodyPr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solidFill>
                  <a:srgbClr val="FFFFFF"/>
                </a:solidFill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solidFill>
                  <a:srgbClr val="FFFFFF"/>
                </a:solidFill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4800600" y="2516454"/>
            <a:ext cx="3886200" cy="3657600"/>
          </a:xfrm>
        </p:spPr>
        <p:txBody>
          <a:bodyPr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solidFill>
                  <a:srgbClr val="FFFFFF"/>
                </a:solidFill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solidFill>
                  <a:srgbClr val="FFFFFF"/>
                </a:solidFill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89797D4-B046-4F77-A967-FAA1B2318B39}" type="datetime4">
              <a:rPr lang="en-US" altLang="en-US"/>
              <a:pPr>
                <a:defRPr/>
              </a:pPr>
              <a:t>February 22, 2024</a:t>
            </a:fld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B284CC4-C36E-46F8-8E0A-1E349F70C4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57898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Color Background +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1005840"/>
          </a:xfrm>
        </p:spPr>
        <p:txBody>
          <a:bodyPr/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828800"/>
            <a:ext cx="8229600" cy="3429000"/>
          </a:xfrm>
        </p:spPr>
        <p:txBody>
          <a:bodyPr rtlCol="0" anchor="ctr">
            <a:spAutoFit/>
          </a:bodyPr>
          <a:lstStyle>
            <a:lvl1pPr marL="0" indent="0" algn="ctr">
              <a:buNone/>
              <a:defRPr sz="1800" i="1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486400"/>
            <a:ext cx="8229600" cy="685800"/>
          </a:xfrm>
        </p:spPr>
        <p:txBody>
          <a:bodyPr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B382536-F440-4177-80E1-4B7E2111E217}" type="datetime4">
              <a:rPr lang="en-US" altLang="en-US"/>
              <a:pPr>
                <a:defRPr/>
              </a:pPr>
              <a:t>February 22, 2024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36E8399-F721-4B32-B1F9-703F32659B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323587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Color Background +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1005840"/>
          </a:xfrm>
        </p:spPr>
        <p:txBody>
          <a:bodyPr/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3B502C2-44B2-4D12-9FC8-287321B626FA}" type="datetime4">
              <a:rPr lang="en-US" altLang="en-US"/>
              <a:pPr>
                <a:defRPr/>
              </a:pPr>
              <a:t>February 22, 2024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7315790-490C-4DCC-93C5-50D30E2A9B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684870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CFFAE9-1690-4758-AEF3-F5306F964DEF}" type="datetime1">
              <a:rPr lang="en-US" altLang="en-US"/>
              <a:pPr>
                <a:defRPr/>
              </a:pPr>
              <a:t>2/22/24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14C74-0F52-463C-A386-8944F02799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9003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2.xml"/><Relationship Id="rId13" Type="http://schemas.openxmlformats.org/officeDocument/2006/relationships/slideLayout" Target="../slideLayouts/slideLayout147.xml"/><Relationship Id="rId18" Type="http://schemas.openxmlformats.org/officeDocument/2006/relationships/image" Target="../media/image8.emf"/><Relationship Id="rId3" Type="http://schemas.openxmlformats.org/officeDocument/2006/relationships/slideLayout" Target="../slideLayouts/slideLayout137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141.xml"/><Relationship Id="rId12" Type="http://schemas.openxmlformats.org/officeDocument/2006/relationships/slideLayout" Target="../slideLayouts/slideLayout146.xml"/><Relationship Id="rId17" Type="http://schemas.openxmlformats.org/officeDocument/2006/relationships/image" Target="../media/image7.jpeg"/><Relationship Id="rId2" Type="http://schemas.openxmlformats.org/officeDocument/2006/relationships/slideLayout" Target="../slideLayouts/slideLayout136.xml"/><Relationship Id="rId16" Type="http://schemas.openxmlformats.org/officeDocument/2006/relationships/theme" Target="../theme/theme10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35.xml"/><Relationship Id="rId6" Type="http://schemas.openxmlformats.org/officeDocument/2006/relationships/slideLayout" Target="../slideLayouts/slideLayout140.xml"/><Relationship Id="rId11" Type="http://schemas.openxmlformats.org/officeDocument/2006/relationships/slideLayout" Target="../slideLayouts/slideLayout145.xml"/><Relationship Id="rId5" Type="http://schemas.openxmlformats.org/officeDocument/2006/relationships/slideLayout" Target="../slideLayouts/slideLayout139.xml"/><Relationship Id="rId15" Type="http://schemas.openxmlformats.org/officeDocument/2006/relationships/slideLayout" Target="../slideLayouts/slideLayout149.xml"/><Relationship Id="rId10" Type="http://schemas.openxmlformats.org/officeDocument/2006/relationships/slideLayout" Target="../slideLayouts/slideLayout144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38.xml"/><Relationship Id="rId9" Type="http://schemas.openxmlformats.org/officeDocument/2006/relationships/slideLayout" Target="../slideLayouts/slideLayout143.xml"/><Relationship Id="rId14" Type="http://schemas.openxmlformats.org/officeDocument/2006/relationships/slideLayout" Target="../slideLayouts/slideLayout148.xml"/><Relationship Id="rId22" Type="http://schemas.openxmlformats.org/officeDocument/2006/relationships/image" Target="../media/image6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7.xml"/><Relationship Id="rId13" Type="http://schemas.openxmlformats.org/officeDocument/2006/relationships/slideLayout" Target="../slideLayouts/slideLayout162.xml"/><Relationship Id="rId18" Type="http://schemas.openxmlformats.org/officeDocument/2006/relationships/image" Target="../media/image7.jpeg"/><Relationship Id="rId3" Type="http://schemas.openxmlformats.org/officeDocument/2006/relationships/slideLayout" Target="../slideLayouts/slideLayout152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156.xml"/><Relationship Id="rId12" Type="http://schemas.openxmlformats.org/officeDocument/2006/relationships/slideLayout" Target="../slideLayouts/slideLayout161.xml"/><Relationship Id="rId17" Type="http://schemas.openxmlformats.org/officeDocument/2006/relationships/theme" Target="../theme/theme11.xml"/><Relationship Id="rId2" Type="http://schemas.openxmlformats.org/officeDocument/2006/relationships/slideLayout" Target="../slideLayouts/slideLayout151.xml"/><Relationship Id="rId16" Type="http://schemas.openxmlformats.org/officeDocument/2006/relationships/slideLayout" Target="../slideLayouts/slideLayout165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50.xml"/><Relationship Id="rId6" Type="http://schemas.openxmlformats.org/officeDocument/2006/relationships/slideLayout" Target="../slideLayouts/slideLayout155.xml"/><Relationship Id="rId11" Type="http://schemas.openxmlformats.org/officeDocument/2006/relationships/slideLayout" Target="../slideLayouts/slideLayout160.xml"/><Relationship Id="rId5" Type="http://schemas.openxmlformats.org/officeDocument/2006/relationships/slideLayout" Target="../slideLayouts/slideLayout154.xml"/><Relationship Id="rId15" Type="http://schemas.openxmlformats.org/officeDocument/2006/relationships/slideLayout" Target="../slideLayouts/slideLayout164.xml"/><Relationship Id="rId23" Type="http://schemas.openxmlformats.org/officeDocument/2006/relationships/image" Target="../media/image6.png"/><Relationship Id="rId10" Type="http://schemas.openxmlformats.org/officeDocument/2006/relationships/slideLayout" Target="../slideLayouts/slideLayout159.xml"/><Relationship Id="rId19" Type="http://schemas.openxmlformats.org/officeDocument/2006/relationships/image" Target="../media/image8.emf"/><Relationship Id="rId4" Type="http://schemas.openxmlformats.org/officeDocument/2006/relationships/slideLayout" Target="../slideLayouts/slideLayout153.xml"/><Relationship Id="rId9" Type="http://schemas.openxmlformats.org/officeDocument/2006/relationships/slideLayout" Target="../slideLayouts/slideLayout158.xml"/><Relationship Id="rId14" Type="http://schemas.openxmlformats.org/officeDocument/2006/relationships/slideLayout" Target="../slideLayouts/slideLayout163.xml"/><Relationship Id="rId22" Type="http://schemas.openxmlformats.org/officeDocument/2006/relationships/image" Target="../media/image5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theme" Target="../theme/theme12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slideLayout" Target="../slideLayouts/slideLayout177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67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5" Type="http://schemas.openxmlformats.org/officeDocument/2006/relationships/image" Target="../media/image8.emf"/><Relationship Id="rId10" Type="http://schemas.openxmlformats.org/officeDocument/2006/relationships/slideLayout" Target="../slideLayouts/slideLayout175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Relationship Id="rId14" Type="http://schemas.openxmlformats.org/officeDocument/2006/relationships/image" Target="../media/image17.jpe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5.xml"/><Relationship Id="rId13" Type="http://schemas.openxmlformats.org/officeDocument/2006/relationships/slideLayout" Target="../slideLayouts/slideLayout190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180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184.xml"/><Relationship Id="rId12" Type="http://schemas.openxmlformats.org/officeDocument/2006/relationships/slideLayout" Target="../slideLayouts/slideLayout189.xml"/><Relationship Id="rId17" Type="http://schemas.openxmlformats.org/officeDocument/2006/relationships/image" Target="../media/image8.emf"/><Relationship Id="rId2" Type="http://schemas.openxmlformats.org/officeDocument/2006/relationships/slideLayout" Target="../slideLayouts/slideLayout179.xml"/><Relationship Id="rId16" Type="http://schemas.openxmlformats.org/officeDocument/2006/relationships/image" Target="../media/image7.jpe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78.xml"/><Relationship Id="rId6" Type="http://schemas.openxmlformats.org/officeDocument/2006/relationships/slideLayout" Target="../slideLayouts/slideLayout183.xml"/><Relationship Id="rId11" Type="http://schemas.openxmlformats.org/officeDocument/2006/relationships/slideLayout" Target="../slideLayouts/slideLayout188.xml"/><Relationship Id="rId5" Type="http://schemas.openxmlformats.org/officeDocument/2006/relationships/slideLayout" Target="../slideLayouts/slideLayout182.xml"/><Relationship Id="rId15" Type="http://schemas.openxmlformats.org/officeDocument/2006/relationships/theme" Target="../theme/theme13.xml"/><Relationship Id="rId10" Type="http://schemas.openxmlformats.org/officeDocument/2006/relationships/slideLayout" Target="../slideLayouts/slideLayout187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181.xml"/><Relationship Id="rId9" Type="http://schemas.openxmlformats.org/officeDocument/2006/relationships/slideLayout" Target="../slideLayouts/slideLayout186.xml"/><Relationship Id="rId14" Type="http://schemas.openxmlformats.org/officeDocument/2006/relationships/slideLayout" Target="../slideLayouts/slideLayout19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9.xml"/><Relationship Id="rId13" Type="http://schemas.openxmlformats.org/officeDocument/2006/relationships/slideLayout" Target="../slideLayouts/slideLayout204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194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198.xml"/><Relationship Id="rId12" Type="http://schemas.openxmlformats.org/officeDocument/2006/relationships/slideLayout" Target="../slideLayouts/slideLayout203.xml"/><Relationship Id="rId17" Type="http://schemas.openxmlformats.org/officeDocument/2006/relationships/image" Target="../media/image2.emf"/><Relationship Id="rId2" Type="http://schemas.openxmlformats.org/officeDocument/2006/relationships/slideLayout" Target="../slideLayouts/slideLayout193.xml"/><Relationship Id="rId16" Type="http://schemas.openxmlformats.org/officeDocument/2006/relationships/image" Target="../media/image1.jpe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92.xml"/><Relationship Id="rId6" Type="http://schemas.openxmlformats.org/officeDocument/2006/relationships/slideLayout" Target="../slideLayouts/slideLayout197.xml"/><Relationship Id="rId11" Type="http://schemas.openxmlformats.org/officeDocument/2006/relationships/slideLayout" Target="../slideLayouts/slideLayout202.xml"/><Relationship Id="rId5" Type="http://schemas.openxmlformats.org/officeDocument/2006/relationships/slideLayout" Target="../slideLayouts/slideLayout196.xml"/><Relationship Id="rId15" Type="http://schemas.openxmlformats.org/officeDocument/2006/relationships/theme" Target="../theme/theme14.xml"/><Relationship Id="rId10" Type="http://schemas.openxmlformats.org/officeDocument/2006/relationships/slideLayout" Target="../slideLayouts/slideLayout201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195.xml"/><Relationship Id="rId9" Type="http://schemas.openxmlformats.org/officeDocument/2006/relationships/slideLayout" Target="../slideLayouts/slideLayout200.xml"/><Relationship Id="rId14" Type="http://schemas.openxmlformats.org/officeDocument/2006/relationships/slideLayout" Target="../slideLayouts/slideLayout205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3.xml"/><Relationship Id="rId13" Type="http://schemas.openxmlformats.org/officeDocument/2006/relationships/slideLayout" Target="../slideLayouts/slideLayout218.xml"/><Relationship Id="rId18" Type="http://schemas.openxmlformats.org/officeDocument/2006/relationships/image" Target="../media/image8.emf"/><Relationship Id="rId3" Type="http://schemas.openxmlformats.org/officeDocument/2006/relationships/slideLayout" Target="../slideLayouts/slideLayout208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212.xml"/><Relationship Id="rId12" Type="http://schemas.openxmlformats.org/officeDocument/2006/relationships/slideLayout" Target="../slideLayouts/slideLayout217.xml"/><Relationship Id="rId17" Type="http://schemas.openxmlformats.org/officeDocument/2006/relationships/image" Target="../media/image7.jpeg"/><Relationship Id="rId2" Type="http://schemas.openxmlformats.org/officeDocument/2006/relationships/slideLayout" Target="../slideLayouts/slideLayout207.xml"/><Relationship Id="rId16" Type="http://schemas.openxmlformats.org/officeDocument/2006/relationships/theme" Target="../theme/theme15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206.xml"/><Relationship Id="rId6" Type="http://schemas.openxmlformats.org/officeDocument/2006/relationships/slideLayout" Target="../slideLayouts/slideLayout211.xml"/><Relationship Id="rId11" Type="http://schemas.openxmlformats.org/officeDocument/2006/relationships/slideLayout" Target="../slideLayouts/slideLayout216.xml"/><Relationship Id="rId5" Type="http://schemas.openxmlformats.org/officeDocument/2006/relationships/slideLayout" Target="../slideLayouts/slideLayout210.xml"/><Relationship Id="rId15" Type="http://schemas.openxmlformats.org/officeDocument/2006/relationships/slideLayout" Target="../slideLayouts/slideLayout220.xml"/><Relationship Id="rId10" Type="http://schemas.openxmlformats.org/officeDocument/2006/relationships/slideLayout" Target="../slideLayouts/slideLayout215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209.xml"/><Relationship Id="rId9" Type="http://schemas.openxmlformats.org/officeDocument/2006/relationships/slideLayout" Target="../slideLayouts/slideLayout214.xml"/><Relationship Id="rId14" Type="http://schemas.openxmlformats.org/officeDocument/2006/relationships/slideLayout" Target="../slideLayouts/slideLayout219.xml"/><Relationship Id="rId22" Type="http://schemas.openxmlformats.org/officeDocument/2006/relationships/image" Target="../media/image6.png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13" Type="http://schemas.openxmlformats.org/officeDocument/2006/relationships/slideLayout" Target="../slideLayouts/slideLayout23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223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227.xml"/><Relationship Id="rId12" Type="http://schemas.openxmlformats.org/officeDocument/2006/relationships/slideLayout" Target="../slideLayouts/slideLayout232.xml"/><Relationship Id="rId17" Type="http://schemas.openxmlformats.org/officeDocument/2006/relationships/image" Target="../media/image8.emf"/><Relationship Id="rId2" Type="http://schemas.openxmlformats.org/officeDocument/2006/relationships/slideLayout" Target="../slideLayouts/slideLayout222.xml"/><Relationship Id="rId16" Type="http://schemas.openxmlformats.org/officeDocument/2006/relationships/image" Target="../media/image18.jpe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5" Type="http://schemas.openxmlformats.org/officeDocument/2006/relationships/theme" Target="../theme/theme16.xml"/><Relationship Id="rId10" Type="http://schemas.openxmlformats.org/officeDocument/2006/relationships/slideLayout" Target="../slideLayouts/slideLayout230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Relationship Id="rId14" Type="http://schemas.openxmlformats.org/officeDocument/2006/relationships/slideLayout" Target="../slideLayouts/slideLayout23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2.xml"/><Relationship Id="rId13" Type="http://schemas.openxmlformats.org/officeDocument/2006/relationships/slideLayout" Target="../slideLayouts/slideLayout247.xml"/><Relationship Id="rId18" Type="http://schemas.openxmlformats.org/officeDocument/2006/relationships/image" Target="../media/image7.jpeg"/><Relationship Id="rId3" Type="http://schemas.openxmlformats.org/officeDocument/2006/relationships/slideLayout" Target="../slideLayouts/slideLayout237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241.xml"/><Relationship Id="rId12" Type="http://schemas.openxmlformats.org/officeDocument/2006/relationships/slideLayout" Target="../slideLayouts/slideLayout246.xml"/><Relationship Id="rId17" Type="http://schemas.openxmlformats.org/officeDocument/2006/relationships/theme" Target="../theme/theme17.xml"/><Relationship Id="rId2" Type="http://schemas.openxmlformats.org/officeDocument/2006/relationships/slideLayout" Target="../slideLayouts/slideLayout236.xml"/><Relationship Id="rId16" Type="http://schemas.openxmlformats.org/officeDocument/2006/relationships/slideLayout" Target="../slideLayouts/slideLayout250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235.xml"/><Relationship Id="rId6" Type="http://schemas.openxmlformats.org/officeDocument/2006/relationships/slideLayout" Target="../slideLayouts/slideLayout240.xml"/><Relationship Id="rId11" Type="http://schemas.openxmlformats.org/officeDocument/2006/relationships/slideLayout" Target="../slideLayouts/slideLayout245.xml"/><Relationship Id="rId5" Type="http://schemas.openxmlformats.org/officeDocument/2006/relationships/slideLayout" Target="../slideLayouts/slideLayout239.xml"/><Relationship Id="rId15" Type="http://schemas.openxmlformats.org/officeDocument/2006/relationships/slideLayout" Target="../slideLayouts/slideLayout249.xml"/><Relationship Id="rId23" Type="http://schemas.openxmlformats.org/officeDocument/2006/relationships/image" Target="../media/image6.png"/><Relationship Id="rId10" Type="http://schemas.openxmlformats.org/officeDocument/2006/relationships/slideLayout" Target="../slideLayouts/slideLayout244.xml"/><Relationship Id="rId19" Type="http://schemas.openxmlformats.org/officeDocument/2006/relationships/image" Target="../media/image8.emf"/><Relationship Id="rId4" Type="http://schemas.openxmlformats.org/officeDocument/2006/relationships/slideLayout" Target="../slideLayouts/slideLayout238.xml"/><Relationship Id="rId9" Type="http://schemas.openxmlformats.org/officeDocument/2006/relationships/slideLayout" Target="../slideLayouts/slideLayout243.xml"/><Relationship Id="rId14" Type="http://schemas.openxmlformats.org/officeDocument/2006/relationships/slideLayout" Target="../slideLayouts/slideLayout248.xml"/><Relationship Id="rId22" Type="http://schemas.openxmlformats.org/officeDocument/2006/relationships/image" Target="../media/image5.png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8.xml"/><Relationship Id="rId13" Type="http://schemas.openxmlformats.org/officeDocument/2006/relationships/slideLayout" Target="../slideLayouts/slideLayout263.xml"/><Relationship Id="rId18" Type="http://schemas.openxmlformats.org/officeDocument/2006/relationships/image" Target="../media/image7.jpeg"/><Relationship Id="rId3" Type="http://schemas.openxmlformats.org/officeDocument/2006/relationships/slideLayout" Target="../slideLayouts/slideLayout25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257.xml"/><Relationship Id="rId12" Type="http://schemas.openxmlformats.org/officeDocument/2006/relationships/slideLayout" Target="../slideLayouts/slideLayout262.xml"/><Relationship Id="rId17" Type="http://schemas.openxmlformats.org/officeDocument/2006/relationships/theme" Target="../theme/theme18.xml"/><Relationship Id="rId2" Type="http://schemas.openxmlformats.org/officeDocument/2006/relationships/slideLayout" Target="../slideLayouts/slideLayout252.xml"/><Relationship Id="rId16" Type="http://schemas.openxmlformats.org/officeDocument/2006/relationships/slideLayout" Target="../slideLayouts/slideLayout26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251.xml"/><Relationship Id="rId6" Type="http://schemas.openxmlformats.org/officeDocument/2006/relationships/slideLayout" Target="../slideLayouts/slideLayout256.xml"/><Relationship Id="rId11" Type="http://schemas.openxmlformats.org/officeDocument/2006/relationships/slideLayout" Target="../slideLayouts/slideLayout261.xml"/><Relationship Id="rId5" Type="http://schemas.openxmlformats.org/officeDocument/2006/relationships/slideLayout" Target="../slideLayouts/slideLayout255.xml"/><Relationship Id="rId15" Type="http://schemas.openxmlformats.org/officeDocument/2006/relationships/slideLayout" Target="../slideLayouts/slideLayout265.xml"/><Relationship Id="rId23" Type="http://schemas.openxmlformats.org/officeDocument/2006/relationships/image" Target="../media/image6.png"/><Relationship Id="rId10" Type="http://schemas.openxmlformats.org/officeDocument/2006/relationships/slideLayout" Target="../slideLayouts/slideLayout260.xml"/><Relationship Id="rId19" Type="http://schemas.openxmlformats.org/officeDocument/2006/relationships/image" Target="../media/image8.emf"/><Relationship Id="rId4" Type="http://schemas.openxmlformats.org/officeDocument/2006/relationships/slideLayout" Target="../slideLayouts/slideLayout254.xml"/><Relationship Id="rId9" Type="http://schemas.openxmlformats.org/officeDocument/2006/relationships/slideLayout" Target="../slideLayouts/slideLayout259.xml"/><Relationship Id="rId14" Type="http://schemas.openxmlformats.org/officeDocument/2006/relationships/slideLayout" Target="../slideLayouts/slideLayout264.xml"/><Relationship Id="rId22" Type="http://schemas.openxmlformats.org/officeDocument/2006/relationships/image" Target="../media/image5.png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4.xml"/><Relationship Id="rId13" Type="http://schemas.openxmlformats.org/officeDocument/2006/relationships/slideLayout" Target="../slideLayouts/slideLayout279.xml"/><Relationship Id="rId18" Type="http://schemas.openxmlformats.org/officeDocument/2006/relationships/image" Target="../media/image8.emf"/><Relationship Id="rId3" Type="http://schemas.openxmlformats.org/officeDocument/2006/relationships/slideLayout" Target="../slideLayouts/slideLayout269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273.xml"/><Relationship Id="rId12" Type="http://schemas.openxmlformats.org/officeDocument/2006/relationships/slideLayout" Target="../slideLayouts/slideLayout278.xml"/><Relationship Id="rId17" Type="http://schemas.openxmlformats.org/officeDocument/2006/relationships/image" Target="../media/image7.jpeg"/><Relationship Id="rId2" Type="http://schemas.openxmlformats.org/officeDocument/2006/relationships/slideLayout" Target="../slideLayouts/slideLayout268.xml"/><Relationship Id="rId16" Type="http://schemas.openxmlformats.org/officeDocument/2006/relationships/theme" Target="../theme/theme19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267.xml"/><Relationship Id="rId6" Type="http://schemas.openxmlformats.org/officeDocument/2006/relationships/slideLayout" Target="../slideLayouts/slideLayout272.xml"/><Relationship Id="rId11" Type="http://schemas.openxmlformats.org/officeDocument/2006/relationships/slideLayout" Target="../slideLayouts/slideLayout277.xml"/><Relationship Id="rId5" Type="http://schemas.openxmlformats.org/officeDocument/2006/relationships/slideLayout" Target="../slideLayouts/slideLayout271.xml"/><Relationship Id="rId15" Type="http://schemas.openxmlformats.org/officeDocument/2006/relationships/slideLayout" Target="../slideLayouts/slideLayout281.xml"/><Relationship Id="rId10" Type="http://schemas.openxmlformats.org/officeDocument/2006/relationships/slideLayout" Target="../slideLayouts/slideLayout276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270.xml"/><Relationship Id="rId9" Type="http://schemas.openxmlformats.org/officeDocument/2006/relationships/slideLayout" Target="../slideLayouts/slideLayout275.xml"/><Relationship Id="rId14" Type="http://schemas.openxmlformats.org/officeDocument/2006/relationships/slideLayout" Target="../slideLayouts/slideLayout280.xml"/><Relationship Id="rId22" Type="http://schemas.openxmlformats.org/officeDocument/2006/relationships/image" Target="../media/image6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17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image" Target="../media/image8.emf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7.jpe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7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theme" Target="../theme/theme20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7.jpeg"/><Relationship Id="rId7" Type="http://schemas.openxmlformats.org/officeDocument/2006/relationships/image" Target="../media/image5.png"/><Relationship Id="rId2" Type="http://schemas.openxmlformats.org/officeDocument/2006/relationships/theme" Target="../theme/theme21.xml"/><Relationship Id="rId1" Type="http://schemas.openxmlformats.org/officeDocument/2006/relationships/slideLayout" Target="../slideLayouts/slideLayout28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8.emf"/></Relationships>
</file>

<file path=ppt/slideMasters/_rels/slideMaster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theme" Target="../theme/theme2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Masters/_rels/slideMaster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7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theme" Target="../theme/theme2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7.jpeg"/><Relationship Id="rId7" Type="http://schemas.openxmlformats.org/officeDocument/2006/relationships/image" Target="../media/image5.png"/><Relationship Id="rId2" Type="http://schemas.openxmlformats.org/officeDocument/2006/relationships/theme" Target="../theme/theme24.xml"/><Relationship Id="rId1" Type="http://schemas.openxmlformats.org/officeDocument/2006/relationships/slideLayout" Target="../slideLayouts/slideLayout28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8.emf"/></Relationships>
</file>

<file path=ppt/slideMasters/_rels/slideMaster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7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theme" Target="../theme/theme2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7.jpeg"/><Relationship Id="rId7" Type="http://schemas.openxmlformats.org/officeDocument/2006/relationships/image" Target="../media/image5.png"/><Relationship Id="rId2" Type="http://schemas.openxmlformats.org/officeDocument/2006/relationships/theme" Target="../theme/theme26.xml"/><Relationship Id="rId1" Type="http://schemas.openxmlformats.org/officeDocument/2006/relationships/slideLayout" Target="../slideLayouts/slideLayout28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8.emf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7.jpeg"/><Relationship Id="rId7" Type="http://schemas.openxmlformats.org/officeDocument/2006/relationships/image" Target="../media/image5.png"/><Relationship Id="rId2" Type="http://schemas.openxmlformats.org/officeDocument/2006/relationships/theme" Target="../theme/theme27.xml"/><Relationship Id="rId1" Type="http://schemas.openxmlformats.org/officeDocument/2006/relationships/slideLayout" Target="../slideLayouts/slideLayout28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8.emf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288.xml"/><Relationship Id="rId7" Type="http://schemas.openxmlformats.org/officeDocument/2006/relationships/theme" Target="../theme/theme28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287.xml"/><Relationship Id="rId1" Type="http://schemas.openxmlformats.org/officeDocument/2006/relationships/slideLayout" Target="../slideLayouts/slideLayout286.xml"/><Relationship Id="rId6" Type="http://schemas.openxmlformats.org/officeDocument/2006/relationships/slideLayout" Target="../slideLayouts/slideLayout291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290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289.xml"/><Relationship Id="rId9" Type="http://schemas.openxmlformats.org/officeDocument/2006/relationships/image" Target="../media/image8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image" Target="../media/image2.emf"/><Relationship Id="rId5" Type="http://schemas.openxmlformats.org/officeDocument/2006/relationships/slideLayout" Target="../slideLayouts/slideLayout33.xml"/><Relationship Id="rId15" Type="http://schemas.openxmlformats.org/officeDocument/2006/relationships/image" Target="../media/image6.png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18" Type="http://schemas.openxmlformats.org/officeDocument/2006/relationships/image" Target="../media/image8.emf"/><Relationship Id="rId3" Type="http://schemas.openxmlformats.org/officeDocument/2006/relationships/slideLayout" Target="../slideLayouts/slideLayout40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17" Type="http://schemas.openxmlformats.org/officeDocument/2006/relationships/image" Target="../media/image7.jpeg"/><Relationship Id="rId2" Type="http://schemas.openxmlformats.org/officeDocument/2006/relationships/slideLayout" Target="../slideLayouts/slideLayout39.xml"/><Relationship Id="rId16" Type="http://schemas.openxmlformats.org/officeDocument/2006/relationships/theme" Target="../theme/theme4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47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Relationship Id="rId22" Type="http://schemas.openxmlformats.org/officeDocument/2006/relationships/image" Target="../media/image6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18" Type="http://schemas.openxmlformats.org/officeDocument/2006/relationships/image" Target="../media/image8.emf"/><Relationship Id="rId3" Type="http://schemas.openxmlformats.org/officeDocument/2006/relationships/slideLayout" Target="../slideLayouts/slideLayout55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17" Type="http://schemas.openxmlformats.org/officeDocument/2006/relationships/image" Target="../media/image7.jpeg"/><Relationship Id="rId2" Type="http://schemas.openxmlformats.org/officeDocument/2006/relationships/slideLayout" Target="../slideLayouts/slideLayout54.xml"/><Relationship Id="rId16" Type="http://schemas.openxmlformats.org/officeDocument/2006/relationships/theme" Target="../theme/theme5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62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slideLayout" Target="../slideLayouts/slideLayout66.xml"/><Relationship Id="rId22" Type="http://schemas.openxmlformats.org/officeDocument/2006/relationships/image" Target="../media/image6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slideLayout" Target="../slideLayouts/slideLayout80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70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17" Type="http://schemas.openxmlformats.org/officeDocument/2006/relationships/slideLayout" Target="../slideLayouts/slideLayout84.xml"/><Relationship Id="rId2" Type="http://schemas.openxmlformats.org/officeDocument/2006/relationships/slideLayout" Target="../slideLayouts/slideLayout69.xml"/><Relationship Id="rId16" Type="http://schemas.openxmlformats.org/officeDocument/2006/relationships/slideLayout" Target="../slideLayouts/slideLayout83.xml"/><Relationship Id="rId20" Type="http://schemas.openxmlformats.org/officeDocument/2006/relationships/image" Target="../media/image8.emf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24" Type="http://schemas.openxmlformats.org/officeDocument/2006/relationships/image" Target="../media/image6.png"/><Relationship Id="rId5" Type="http://schemas.openxmlformats.org/officeDocument/2006/relationships/slideLayout" Target="../slideLayouts/slideLayout72.xml"/><Relationship Id="rId15" Type="http://schemas.openxmlformats.org/officeDocument/2006/relationships/slideLayout" Target="../slideLayouts/slideLayout82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77.xml"/><Relationship Id="rId19" Type="http://schemas.openxmlformats.org/officeDocument/2006/relationships/image" Target="../media/image7.jpeg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Relationship Id="rId22" Type="http://schemas.openxmlformats.org/officeDocument/2006/relationships/image" Target="../media/image4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slideLayout" Target="../slideLayouts/slideLayout97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87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17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86.xml"/><Relationship Id="rId16" Type="http://schemas.openxmlformats.org/officeDocument/2006/relationships/slideLayout" Target="../slideLayouts/slideLayout100.xml"/><Relationship Id="rId20" Type="http://schemas.openxmlformats.org/officeDocument/2006/relationships/image" Target="../media/image8.emf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24" Type="http://schemas.openxmlformats.org/officeDocument/2006/relationships/image" Target="../media/image6.png"/><Relationship Id="rId5" Type="http://schemas.openxmlformats.org/officeDocument/2006/relationships/slideLayout" Target="../slideLayouts/slideLayout89.xml"/><Relationship Id="rId15" Type="http://schemas.openxmlformats.org/officeDocument/2006/relationships/slideLayout" Target="../slideLayouts/slideLayout99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94.xml"/><Relationship Id="rId19" Type="http://schemas.openxmlformats.org/officeDocument/2006/relationships/image" Target="../media/image7.jpeg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slideLayout" Target="../slideLayouts/slideLayout98.xml"/><Relationship Id="rId22" Type="http://schemas.openxmlformats.org/officeDocument/2006/relationships/image" Target="../media/image4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13" Type="http://schemas.openxmlformats.org/officeDocument/2006/relationships/slideLayout" Target="../slideLayouts/slideLayout114.xml"/><Relationship Id="rId18" Type="http://schemas.openxmlformats.org/officeDocument/2006/relationships/image" Target="../media/image7.jpeg"/><Relationship Id="rId3" Type="http://schemas.openxmlformats.org/officeDocument/2006/relationships/slideLayout" Target="../slideLayouts/slideLayout104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108.xml"/><Relationship Id="rId12" Type="http://schemas.openxmlformats.org/officeDocument/2006/relationships/slideLayout" Target="../slideLayouts/slideLayout113.xml"/><Relationship Id="rId17" Type="http://schemas.openxmlformats.org/officeDocument/2006/relationships/theme" Target="../theme/theme8.xml"/><Relationship Id="rId2" Type="http://schemas.openxmlformats.org/officeDocument/2006/relationships/slideLayout" Target="../slideLayouts/slideLayout103.xml"/><Relationship Id="rId16" Type="http://schemas.openxmlformats.org/officeDocument/2006/relationships/slideLayout" Target="../slideLayouts/slideLayout117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5" Type="http://schemas.openxmlformats.org/officeDocument/2006/relationships/slideLayout" Target="../slideLayouts/slideLayout116.xml"/><Relationship Id="rId23" Type="http://schemas.openxmlformats.org/officeDocument/2006/relationships/image" Target="../media/image6.png"/><Relationship Id="rId10" Type="http://schemas.openxmlformats.org/officeDocument/2006/relationships/slideLayout" Target="../slideLayouts/slideLayout111.xml"/><Relationship Id="rId19" Type="http://schemas.openxmlformats.org/officeDocument/2006/relationships/image" Target="../media/image8.emf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Relationship Id="rId14" Type="http://schemas.openxmlformats.org/officeDocument/2006/relationships/slideLayout" Target="../slideLayouts/slideLayout115.xml"/><Relationship Id="rId22" Type="http://schemas.openxmlformats.org/officeDocument/2006/relationships/image" Target="../media/image5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5.xml"/><Relationship Id="rId13" Type="http://schemas.openxmlformats.org/officeDocument/2006/relationships/slideLayout" Target="../slideLayouts/slideLayout130.xml"/><Relationship Id="rId18" Type="http://schemas.openxmlformats.org/officeDocument/2006/relationships/theme" Target="../theme/theme9.xml"/><Relationship Id="rId3" Type="http://schemas.openxmlformats.org/officeDocument/2006/relationships/slideLayout" Target="../slideLayouts/slideLayout120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124.xml"/><Relationship Id="rId12" Type="http://schemas.openxmlformats.org/officeDocument/2006/relationships/slideLayout" Target="../slideLayouts/slideLayout129.xml"/><Relationship Id="rId17" Type="http://schemas.openxmlformats.org/officeDocument/2006/relationships/slideLayout" Target="../slideLayouts/slideLayout134.xml"/><Relationship Id="rId2" Type="http://schemas.openxmlformats.org/officeDocument/2006/relationships/slideLayout" Target="../slideLayouts/slideLayout119.xml"/><Relationship Id="rId16" Type="http://schemas.openxmlformats.org/officeDocument/2006/relationships/slideLayout" Target="../slideLayouts/slideLayout133.xml"/><Relationship Id="rId20" Type="http://schemas.openxmlformats.org/officeDocument/2006/relationships/image" Target="../media/image8.emf"/><Relationship Id="rId1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23.xml"/><Relationship Id="rId11" Type="http://schemas.openxmlformats.org/officeDocument/2006/relationships/slideLayout" Target="../slideLayouts/slideLayout128.xml"/><Relationship Id="rId24" Type="http://schemas.openxmlformats.org/officeDocument/2006/relationships/image" Target="../media/image6.png"/><Relationship Id="rId5" Type="http://schemas.openxmlformats.org/officeDocument/2006/relationships/slideLayout" Target="../slideLayouts/slideLayout122.xml"/><Relationship Id="rId15" Type="http://schemas.openxmlformats.org/officeDocument/2006/relationships/slideLayout" Target="../slideLayouts/slideLayout132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27.xml"/><Relationship Id="rId19" Type="http://schemas.openxmlformats.org/officeDocument/2006/relationships/image" Target="../media/image7.jpeg"/><Relationship Id="rId4" Type="http://schemas.openxmlformats.org/officeDocument/2006/relationships/slideLayout" Target="../slideLayouts/slideLayout121.xml"/><Relationship Id="rId9" Type="http://schemas.openxmlformats.org/officeDocument/2006/relationships/slideLayout" Target="../slideLayouts/slideLayout126.xml"/><Relationship Id="rId14" Type="http://schemas.openxmlformats.org/officeDocument/2006/relationships/slideLayout" Target="../slideLayouts/slideLayout131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Platinum_PowerPoint_Background_08-19-2011.jp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57188"/>
            <a:ext cx="6629400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828800"/>
            <a:ext cx="82296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707276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64321EAA-1595-447C-82A8-B79219CB80C8}" type="datetime4">
              <a:rPr lang="en-US" altLang="en-US"/>
              <a:pPr>
                <a:defRPr/>
              </a:pPr>
              <a:t>February 22, 2024</a:t>
            </a:fld>
            <a:endParaRPr lang="en-US" alt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rgbClr val="707276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707276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802FC985-2EB5-4044-9EFF-FEA8B1B074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32" name="Picture 1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788" y="128588"/>
            <a:ext cx="1444625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780" r:id="rId1"/>
    <p:sldLayoutId id="2147486795" r:id="rId2"/>
    <p:sldLayoutId id="2147486796" r:id="rId3"/>
    <p:sldLayoutId id="2147486797" r:id="rId4"/>
    <p:sldLayoutId id="2147486798" r:id="rId5"/>
    <p:sldLayoutId id="2147486799" r:id="rId6"/>
    <p:sldLayoutId id="2147486800" r:id="rId7"/>
    <p:sldLayoutId id="2147486801" r:id="rId8"/>
    <p:sldLayoutId id="2147486802" r:id="rId9"/>
    <p:sldLayoutId id="2147486781" r:id="rId10"/>
    <p:sldLayoutId id="2147486782" r:id="rId11"/>
    <p:sldLayoutId id="2147486783" r:id="rId12"/>
    <p:sldLayoutId id="2147486784" r:id="rId13"/>
    <p:sldLayoutId id="2147486785" r:id="rId14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500" b="1" kern="1200">
          <a:solidFill>
            <a:srgbClr val="D57500"/>
          </a:solidFill>
          <a:latin typeface="Arial"/>
          <a:ea typeface="MS PGothic" pitchFamily="34" charset="-128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D57500"/>
          </a:solidFill>
          <a:latin typeface="Arial" charset="0"/>
          <a:ea typeface="MS PGothic" pitchFamily="34" charset="-128"/>
          <a:cs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D57500"/>
          </a:solidFill>
          <a:latin typeface="Arial" charset="0"/>
          <a:ea typeface="MS PGothic" pitchFamily="34" charset="-128"/>
          <a:cs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D57500"/>
          </a:solidFill>
          <a:latin typeface="Arial" charset="0"/>
          <a:ea typeface="MS PGothic" pitchFamily="34" charset="-128"/>
          <a:cs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D57500"/>
          </a:solidFill>
          <a:latin typeface="Arial" charset="0"/>
          <a:ea typeface="MS PGothic" pitchFamily="34" charset="-128"/>
          <a:cs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500" b="1">
          <a:solidFill>
            <a:srgbClr val="D57500"/>
          </a:solidFill>
          <a:latin typeface="Arial" charset="0"/>
          <a:cs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500" b="1">
          <a:solidFill>
            <a:srgbClr val="D57500"/>
          </a:solidFill>
          <a:latin typeface="Arial" charset="0"/>
          <a:cs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500" b="1">
          <a:solidFill>
            <a:srgbClr val="D57500"/>
          </a:solidFill>
          <a:latin typeface="Arial" charset="0"/>
          <a:cs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500" b="1">
          <a:solidFill>
            <a:srgbClr val="D57500"/>
          </a:solidFill>
          <a:latin typeface="Arial" charset="0"/>
          <a:cs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SzPct val="100000"/>
        <a:buBlip>
          <a:blip r:embed="rId18"/>
        </a:buBlip>
        <a:defRPr sz="2000" kern="1200">
          <a:solidFill>
            <a:schemeClr val="accent2"/>
          </a:solidFill>
          <a:latin typeface="Arial"/>
          <a:ea typeface="MS PGothic" pitchFamily="34" charset="-128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SzPct val="100000"/>
        <a:buBlip>
          <a:blip r:embed="rId19"/>
        </a:buBlip>
        <a:defRPr kern="1200">
          <a:solidFill>
            <a:schemeClr val="accent2"/>
          </a:solidFill>
          <a:latin typeface="Arial"/>
          <a:ea typeface="Arial" charset="0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SzPct val="100000"/>
        <a:buBlip>
          <a:blip r:embed="rId20"/>
        </a:buBlip>
        <a:defRPr sz="1600" kern="1200">
          <a:solidFill>
            <a:schemeClr val="accent2"/>
          </a:solidFill>
          <a:latin typeface="Arial"/>
          <a:ea typeface="Arial" charset="0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SzPct val="100000"/>
        <a:buBlip>
          <a:blip r:embed="rId21"/>
        </a:buBlip>
        <a:defRPr sz="1400" kern="1200">
          <a:solidFill>
            <a:schemeClr val="accent2"/>
          </a:solidFill>
          <a:latin typeface="Arial"/>
          <a:ea typeface="Arial" charset="0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SzPct val="100000"/>
        <a:buBlip>
          <a:blip r:embed="rId18"/>
        </a:buBlip>
        <a:defRPr sz="1400" kern="1200">
          <a:solidFill>
            <a:schemeClr val="accent2"/>
          </a:solidFill>
          <a:latin typeface="Arial"/>
          <a:ea typeface="Arial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4" descr="Silver_PowerPoint_Background_08-19-2011.jp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57188"/>
            <a:ext cx="66294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4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828800"/>
            <a:ext cx="82296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 dirty="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C0331E9C-5827-4AA6-A662-8357B5E5E7B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247" name="Picture 15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788" y="128588"/>
            <a:ext cx="1444625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914" r:id="rId1"/>
    <p:sldLayoutId id="2147486915" r:id="rId2"/>
    <p:sldLayoutId id="2147486916" r:id="rId3"/>
    <p:sldLayoutId id="2147486917" r:id="rId4"/>
    <p:sldLayoutId id="2147486918" r:id="rId5"/>
    <p:sldLayoutId id="2147486919" r:id="rId6"/>
    <p:sldLayoutId id="2147486920" r:id="rId7"/>
    <p:sldLayoutId id="2147486921" r:id="rId8"/>
    <p:sldLayoutId id="2147486922" r:id="rId9"/>
    <p:sldLayoutId id="2147486923" r:id="rId10"/>
    <p:sldLayoutId id="2147486924" r:id="rId11"/>
    <p:sldLayoutId id="2147486925" r:id="rId12"/>
    <p:sldLayoutId id="2147486926" r:id="rId13"/>
    <p:sldLayoutId id="2147486927" r:id="rId14"/>
    <p:sldLayoutId id="2147486928" r:id="rId15"/>
  </p:sldLayoutIdLst>
  <p:hf hdr="0"/>
  <p:txStyles>
    <p:titleStyle>
      <a:lvl1pPr algn="l" defTabSz="457200" rtl="0" fontAlgn="base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Arial"/>
          <a:ea typeface="+mj-ea"/>
          <a:cs typeface="Arial"/>
        </a:defRPr>
      </a:lvl1pPr>
      <a:lvl2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SzPct val="100000"/>
        <a:buBlip>
          <a:blip r:embed="rId19"/>
        </a:buBlip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SzPct val="100000"/>
        <a:buBlip>
          <a:blip r:embed="rId20"/>
        </a:buBlip>
        <a:defRPr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SzPct val="100000"/>
        <a:buBlip>
          <a:blip r:embed="rId21"/>
        </a:buBlip>
        <a:defRPr sz="16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SzPct val="100000"/>
        <a:buBlip>
          <a:blip r:embed="rId22"/>
        </a:buBlip>
        <a:defRPr sz="14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SzPct val="100000"/>
        <a:buBlip>
          <a:blip r:embed="rId19"/>
        </a:buBlip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4" descr="Silver_PowerPoint_Background_08-19-2011.jp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57188"/>
            <a:ext cx="66294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126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828800"/>
            <a:ext cx="82296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70727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13EFC3D-D362-4B8C-8D30-46A6FBCCD55E}" type="datetime4">
              <a:rPr lang="en-US" altLang="en-US"/>
              <a:pPr>
                <a:defRPr/>
              </a:pPr>
              <a:t>February 22, 2024</a:t>
            </a:fld>
            <a:endParaRPr lang="en-US" alt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rgbClr val="707276"/>
                </a:solidFill>
                <a:latin typeface="Arial"/>
                <a:ea typeface="MS PGothic" pitchFamily="34" charset="-128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70727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BA8E3C5-D54D-4047-9215-01F84422E2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1272" name="Picture 15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788" y="128588"/>
            <a:ext cx="1444625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929" r:id="rId1"/>
    <p:sldLayoutId id="2147486930" r:id="rId2"/>
    <p:sldLayoutId id="2147486931" r:id="rId3"/>
    <p:sldLayoutId id="2147486932" r:id="rId4"/>
    <p:sldLayoutId id="2147486933" r:id="rId5"/>
    <p:sldLayoutId id="2147486934" r:id="rId6"/>
    <p:sldLayoutId id="2147486935" r:id="rId7"/>
    <p:sldLayoutId id="2147486936" r:id="rId8"/>
    <p:sldLayoutId id="2147486937" r:id="rId9"/>
    <p:sldLayoutId id="2147486938" r:id="rId10"/>
    <p:sldLayoutId id="2147486939" r:id="rId11"/>
    <p:sldLayoutId id="2147486940" r:id="rId12"/>
    <p:sldLayoutId id="2147486941" r:id="rId13"/>
    <p:sldLayoutId id="2147486942" r:id="rId14"/>
    <p:sldLayoutId id="2147486943" r:id="rId15"/>
    <p:sldLayoutId id="2147486944" r:id="rId16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Arial"/>
          <a:ea typeface="MS PGothic" pitchFamily="34" charset="-128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MS PGothic" pitchFamily="34" charset="-128"/>
          <a:cs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MS PGothic" pitchFamily="34" charset="-128"/>
          <a:cs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MS PGothic" pitchFamily="34" charset="-128"/>
          <a:cs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MS PGothic" pitchFamily="34" charset="-128"/>
          <a:cs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SzPct val="100000"/>
        <a:buBlip>
          <a:blip r:embed="rId20"/>
        </a:buBlip>
        <a:defRPr sz="2000" kern="1200">
          <a:solidFill>
            <a:schemeClr val="tx1"/>
          </a:solidFill>
          <a:latin typeface="Arial"/>
          <a:ea typeface="MS PGothic" pitchFamily="34" charset="-128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SzPct val="100000"/>
        <a:buBlip>
          <a:blip r:embed="rId21"/>
        </a:buBlip>
        <a:defRPr kern="1200">
          <a:solidFill>
            <a:schemeClr val="tx1"/>
          </a:solidFill>
          <a:latin typeface="Arial"/>
          <a:ea typeface="Arial" charset="0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SzPct val="100000"/>
        <a:buBlip>
          <a:blip r:embed="rId22"/>
        </a:buBlip>
        <a:defRPr sz="1600" kern="1200">
          <a:solidFill>
            <a:schemeClr val="tx1"/>
          </a:solidFill>
          <a:latin typeface="Arial"/>
          <a:ea typeface="Arial" charset="0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SzPct val="100000"/>
        <a:buBlip>
          <a:blip r:embed="rId23"/>
        </a:buBlip>
        <a:defRPr sz="1400" kern="1200">
          <a:solidFill>
            <a:schemeClr val="tx1"/>
          </a:solidFill>
          <a:latin typeface="Arial"/>
          <a:ea typeface="Arial" charset="0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SzPct val="100000"/>
        <a:buBlip>
          <a:blip r:embed="rId20"/>
        </a:buBlip>
        <a:defRPr sz="1400" kern="1200">
          <a:solidFill>
            <a:schemeClr val="tx1"/>
          </a:solidFill>
          <a:latin typeface="Arial"/>
          <a:ea typeface="Arial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8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2296" name="Picture 9" descr="Copper_PowerPoint_Background_08-19-2011.jpg"/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7" name="Picture 10"/>
            <p:cNvPicPr>
              <a:picLocks noChangeAspect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70482" y="128766"/>
              <a:ext cx="1444752" cy="7286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291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57188"/>
            <a:ext cx="68580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229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828800"/>
            <a:ext cx="82296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defTabSz="914400">
              <a:defRPr sz="900" smtClean="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1B6B28DB-EB81-4938-8992-D0DF4A489DAC}" type="datetime4">
              <a:rPr lang="en-US"/>
              <a:pPr>
                <a:defRPr/>
              </a:pPr>
              <a:t>February 22, 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 defTabSz="914400">
              <a:defRPr sz="900" dirty="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 defTabSz="914400">
              <a:defRPr sz="900" smtClean="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E8386870-8835-41A0-942A-B7EF2C44C3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946" r:id="rId1"/>
    <p:sldLayoutId id="2147486947" r:id="rId2"/>
    <p:sldLayoutId id="2147486948" r:id="rId3"/>
    <p:sldLayoutId id="2147486949" r:id="rId4"/>
    <p:sldLayoutId id="2147486950" r:id="rId5"/>
    <p:sldLayoutId id="2147486951" r:id="rId6"/>
    <p:sldLayoutId id="2147486952" r:id="rId7"/>
    <p:sldLayoutId id="2147486953" r:id="rId8"/>
    <p:sldLayoutId id="2147486954" r:id="rId9"/>
    <p:sldLayoutId id="2147486955" r:id="rId10"/>
    <p:sldLayoutId id="2147486956" r:id="rId11"/>
    <p:sldLayoutId id="2147486957" r:id="rId12"/>
  </p:sldLayoutIdLst>
  <p:hf hdr="0"/>
  <p:txStyles>
    <p:titleStyle>
      <a:lvl1pPr algn="l" defTabSz="457200" rtl="0" fontAlgn="base">
        <a:spcBef>
          <a:spcPct val="0"/>
        </a:spcBef>
        <a:spcAft>
          <a:spcPct val="0"/>
        </a:spcAft>
        <a:defRPr sz="2500" b="1" kern="1200">
          <a:solidFill>
            <a:srgbClr val="FFFFFF"/>
          </a:solidFill>
          <a:latin typeface="Arial"/>
          <a:ea typeface="+mj-ea"/>
          <a:cs typeface="Arial"/>
        </a:defRPr>
      </a:lvl1pPr>
      <a:lvl2pPr algn="l" defTabSz="457200" rtl="0" fontAlgn="base">
        <a:spcBef>
          <a:spcPct val="0"/>
        </a:spcBef>
        <a:spcAft>
          <a:spcPct val="0"/>
        </a:spcAft>
        <a:defRPr sz="2500" b="1">
          <a:solidFill>
            <a:srgbClr val="FFFFFF"/>
          </a:solidFill>
          <a:latin typeface="Arial" charset="0"/>
          <a:cs typeface="Arial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2500" b="1">
          <a:solidFill>
            <a:srgbClr val="FFFFFF"/>
          </a:solidFill>
          <a:latin typeface="Arial" charset="0"/>
          <a:cs typeface="Arial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2500" b="1">
          <a:solidFill>
            <a:srgbClr val="FFFFFF"/>
          </a:solidFill>
          <a:latin typeface="Arial" charset="0"/>
          <a:cs typeface="Arial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2500" b="1">
          <a:solidFill>
            <a:srgbClr val="FFFFFF"/>
          </a:solidFill>
          <a:latin typeface="Arial" charset="0"/>
          <a:cs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500" b="1">
          <a:solidFill>
            <a:srgbClr val="FFFFFF"/>
          </a:solidFill>
          <a:latin typeface="Arial" charset="0"/>
          <a:cs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500" b="1">
          <a:solidFill>
            <a:srgbClr val="FFFFFF"/>
          </a:solidFill>
          <a:latin typeface="Arial" charset="0"/>
          <a:cs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500" b="1">
          <a:solidFill>
            <a:srgbClr val="FFFFFF"/>
          </a:solidFill>
          <a:latin typeface="Arial" charset="0"/>
          <a:cs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500" b="1">
          <a:solidFill>
            <a:srgbClr val="FFFFFF"/>
          </a:solidFill>
          <a:latin typeface="Arial" charset="0"/>
          <a:cs typeface="Arial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SzPct val="100000"/>
        <a:buBlip>
          <a:blip r:embed="rId16"/>
        </a:buBlip>
        <a:defRPr sz="2000" kern="1200">
          <a:solidFill>
            <a:schemeClr val="accent2"/>
          </a:solidFill>
          <a:latin typeface="Arial"/>
          <a:ea typeface="+mn-ea"/>
          <a:cs typeface="Arial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Blip>
          <a:blip r:embed="rId17"/>
        </a:buBlip>
        <a:defRPr kern="1200">
          <a:solidFill>
            <a:schemeClr val="accent2"/>
          </a:solidFill>
          <a:latin typeface="Arial"/>
          <a:ea typeface="+mn-ea"/>
          <a:cs typeface="Arial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SzPct val="100000"/>
        <a:buBlip>
          <a:blip r:embed="rId18"/>
        </a:buBlip>
        <a:defRPr sz="1600" kern="1200">
          <a:solidFill>
            <a:schemeClr val="accent2"/>
          </a:solidFill>
          <a:latin typeface="Arial"/>
          <a:ea typeface="+mn-ea"/>
          <a:cs typeface="Arial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SzPct val="100000"/>
        <a:buBlip>
          <a:blip r:embed="rId19"/>
        </a:buBlip>
        <a:defRPr sz="1400" kern="1200">
          <a:solidFill>
            <a:schemeClr val="accent2"/>
          </a:solidFill>
          <a:latin typeface="Arial"/>
          <a:ea typeface="+mn-ea"/>
          <a:cs typeface="Arial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SzPct val="100000"/>
        <a:buBlip>
          <a:blip r:embed="rId16"/>
        </a:buBlip>
        <a:defRPr sz="1400" kern="1200">
          <a:solidFill>
            <a:schemeClr val="accent2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8" descr="Silver_PowerPoint_Background_08-19-2011.jp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57188"/>
            <a:ext cx="66294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331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828800"/>
            <a:ext cx="82296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4C8A01EF-1D93-49EF-AB90-AC834D4C23AC}" type="datetime4">
              <a:rPr lang="en-US"/>
              <a:pPr>
                <a:defRPr/>
              </a:pPr>
              <a:t>February 22, 2024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 dirty="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D0E4BF78-535F-4EF3-83AD-CFBAECBBC8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3320" name="Picture 1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788" y="128588"/>
            <a:ext cx="1444625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958" r:id="rId1"/>
    <p:sldLayoutId id="2147486959" r:id="rId2"/>
    <p:sldLayoutId id="2147486960" r:id="rId3"/>
    <p:sldLayoutId id="2147486961" r:id="rId4"/>
    <p:sldLayoutId id="2147486962" r:id="rId5"/>
    <p:sldLayoutId id="2147486963" r:id="rId6"/>
    <p:sldLayoutId id="2147486964" r:id="rId7"/>
    <p:sldLayoutId id="2147486965" r:id="rId8"/>
    <p:sldLayoutId id="2147486966" r:id="rId9"/>
    <p:sldLayoutId id="2147486967" r:id="rId10"/>
    <p:sldLayoutId id="2147486968" r:id="rId11"/>
    <p:sldLayoutId id="2147486969" r:id="rId12"/>
    <p:sldLayoutId id="2147486970" r:id="rId13"/>
    <p:sldLayoutId id="2147486971" r:id="rId14"/>
  </p:sldLayoutIdLst>
  <p:hf hdr="0"/>
  <p:txStyles>
    <p:titleStyle>
      <a:lvl1pPr algn="l" defTabSz="457200" rtl="0" fontAlgn="base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Arial"/>
          <a:ea typeface="+mj-ea"/>
          <a:cs typeface="Arial"/>
        </a:defRPr>
      </a:lvl1pPr>
      <a:lvl2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SzPct val="100000"/>
        <a:buBlip>
          <a:blip r:embed="rId18"/>
        </a:buBlip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SzPct val="100000"/>
        <a:buBlip>
          <a:blip r:embed="rId19"/>
        </a:buBlip>
        <a:defRPr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SzPct val="100000"/>
        <a:buBlip>
          <a:blip r:embed="rId20"/>
        </a:buBlip>
        <a:defRPr sz="16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SzPct val="100000"/>
        <a:buBlip>
          <a:blip r:embed="rId21"/>
        </a:buBlip>
        <a:defRPr sz="14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SzPct val="100000"/>
        <a:buBlip>
          <a:blip r:embed="rId18"/>
        </a:buBlip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6" descr="Platinum_PowerPoint_Background_08-19-2011.jp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57188"/>
            <a:ext cx="6629400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434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828800"/>
            <a:ext cx="82296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C39C98DF-28AC-4C40-9FB1-242C25881F98}" type="datetime4">
              <a:rPr lang="en-US"/>
              <a:pPr>
                <a:defRPr/>
              </a:pPr>
              <a:t>February 22, 2024</a:t>
            </a:fld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 dirty="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6170AF5C-63DE-4BE4-A153-E82A652565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4344" name="Picture 1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788" y="128588"/>
            <a:ext cx="1444625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972" r:id="rId1"/>
    <p:sldLayoutId id="2147486973" r:id="rId2"/>
    <p:sldLayoutId id="2147486974" r:id="rId3"/>
    <p:sldLayoutId id="2147486975" r:id="rId4"/>
    <p:sldLayoutId id="2147486976" r:id="rId5"/>
    <p:sldLayoutId id="2147486977" r:id="rId6"/>
    <p:sldLayoutId id="2147486978" r:id="rId7"/>
    <p:sldLayoutId id="2147486979" r:id="rId8"/>
    <p:sldLayoutId id="2147486980" r:id="rId9"/>
    <p:sldLayoutId id="2147486981" r:id="rId10"/>
    <p:sldLayoutId id="2147486982" r:id="rId11"/>
    <p:sldLayoutId id="2147486983" r:id="rId12"/>
    <p:sldLayoutId id="2147486984" r:id="rId13"/>
    <p:sldLayoutId id="2147486985" r:id="rId14"/>
  </p:sldLayoutIdLst>
  <p:hf hdr="0"/>
  <p:txStyles>
    <p:titleStyle>
      <a:lvl1pPr algn="l" defTabSz="457200" rtl="0" fontAlgn="base">
        <a:spcBef>
          <a:spcPct val="0"/>
        </a:spcBef>
        <a:spcAft>
          <a:spcPct val="0"/>
        </a:spcAft>
        <a:defRPr sz="2500" b="1" kern="1200">
          <a:solidFill>
            <a:srgbClr val="D57500"/>
          </a:solidFill>
          <a:latin typeface="Arial"/>
          <a:ea typeface="+mj-ea"/>
          <a:cs typeface="Arial"/>
        </a:defRPr>
      </a:lvl1pPr>
      <a:lvl2pPr algn="l" defTabSz="457200" rtl="0" fontAlgn="base">
        <a:spcBef>
          <a:spcPct val="0"/>
        </a:spcBef>
        <a:spcAft>
          <a:spcPct val="0"/>
        </a:spcAft>
        <a:defRPr sz="2500" b="1">
          <a:solidFill>
            <a:srgbClr val="D57500"/>
          </a:solidFill>
          <a:latin typeface="Arial" charset="0"/>
          <a:cs typeface="Arial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2500" b="1">
          <a:solidFill>
            <a:srgbClr val="D57500"/>
          </a:solidFill>
          <a:latin typeface="Arial" charset="0"/>
          <a:cs typeface="Arial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2500" b="1">
          <a:solidFill>
            <a:srgbClr val="D57500"/>
          </a:solidFill>
          <a:latin typeface="Arial" charset="0"/>
          <a:cs typeface="Arial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2500" b="1">
          <a:solidFill>
            <a:srgbClr val="D57500"/>
          </a:solidFill>
          <a:latin typeface="Arial" charset="0"/>
          <a:cs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500" b="1">
          <a:solidFill>
            <a:srgbClr val="D57500"/>
          </a:solidFill>
          <a:latin typeface="Arial" charset="0"/>
          <a:cs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500" b="1">
          <a:solidFill>
            <a:srgbClr val="D57500"/>
          </a:solidFill>
          <a:latin typeface="Arial" charset="0"/>
          <a:cs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500" b="1">
          <a:solidFill>
            <a:srgbClr val="D57500"/>
          </a:solidFill>
          <a:latin typeface="Arial" charset="0"/>
          <a:cs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500" b="1">
          <a:solidFill>
            <a:srgbClr val="D57500"/>
          </a:solidFill>
          <a:latin typeface="Arial" charset="0"/>
          <a:cs typeface="Arial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SzPct val="100000"/>
        <a:buBlip>
          <a:blip r:embed="rId18"/>
        </a:buBlip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SzPct val="100000"/>
        <a:buBlip>
          <a:blip r:embed="rId19"/>
        </a:buBlip>
        <a:defRPr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SzPct val="100000"/>
        <a:buBlip>
          <a:blip r:embed="rId20"/>
        </a:buBlip>
        <a:defRPr sz="16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SzPct val="100000"/>
        <a:buBlip>
          <a:blip r:embed="rId21"/>
        </a:buBlip>
        <a:defRPr sz="14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SzPct val="100000"/>
        <a:buBlip>
          <a:blip r:embed="rId18"/>
        </a:buBlip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4" descr="Silver_PowerPoint_Background_08-19-2011.jp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57188"/>
            <a:ext cx="66294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536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828800"/>
            <a:ext cx="82296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 dirty="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12599660-0EF3-4885-B6EE-E56E2FD4D9C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5367" name="Picture 15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788" y="128588"/>
            <a:ext cx="1444625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986" r:id="rId1"/>
    <p:sldLayoutId id="2147486987" r:id="rId2"/>
    <p:sldLayoutId id="2147486988" r:id="rId3"/>
    <p:sldLayoutId id="2147486989" r:id="rId4"/>
    <p:sldLayoutId id="2147486990" r:id="rId5"/>
    <p:sldLayoutId id="2147486991" r:id="rId6"/>
    <p:sldLayoutId id="2147486992" r:id="rId7"/>
    <p:sldLayoutId id="2147486993" r:id="rId8"/>
    <p:sldLayoutId id="2147486994" r:id="rId9"/>
    <p:sldLayoutId id="2147486995" r:id="rId10"/>
    <p:sldLayoutId id="2147486996" r:id="rId11"/>
    <p:sldLayoutId id="2147486997" r:id="rId12"/>
    <p:sldLayoutId id="2147486998" r:id="rId13"/>
    <p:sldLayoutId id="2147486999" r:id="rId14"/>
    <p:sldLayoutId id="2147487000" r:id="rId15"/>
  </p:sldLayoutIdLst>
  <p:hf hdr="0"/>
  <p:txStyles>
    <p:titleStyle>
      <a:lvl1pPr algn="l" defTabSz="457200" rtl="0" fontAlgn="base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Arial"/>
          <a:ea typeface="+mj-ea"/>
          <a:cs typeface="Arial"/>
        </a:defRPr>
      </a:lvl1pPr>
      <a:lvl2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SzPct val="100000"/>
        <a:buBlip>
          <a:blip r:embed="rId19"/>
        </a:buBlip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SzPct val="100000"/>
        <a:buBlip>
          <a:blip r:embed="rId20"/>
        </a:buBlip>
        <a:defRPr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SzPct val="100000"/>
        <a:buBlip>
          <a:blip r:embed="rId21"/>
        </a:buBlip>
        <a:defRPr sz="16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SzPct val="100000"/>
        <a:buBlip>
          <a:blip r:embed="rId22"/>
        </a:buBlip>
        <a:defRPr sz="14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SzPct val="100000"/>
        <a:buBlip>
          <a:blip r:embed="rId19"/>
        </a:buBlip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Silver_PowerPoint_Background_08-19-2011.jpg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492443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3434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FC6F11F-F5C6-7C4B-8C68-3211D13C2E00}" type="datetime4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February 22, 2024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3722D57-58D6-9447-A6D5-A97F6C35A8FB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0482" y="128766"/>
            <a:ext cx="1444752" cy="728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034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002" r:id="rId1"/>
    <p:sldLayoutId id="2147487003" r:id="rId2"/>
    <p:sldLayoutId id="2147487004" r:id="rId3"/>
    <p:sldLayoutId id="2147487005" r:id="rId4"/>
    <p:sldLayoutId id="2147487006" r:id="rId5"/>
    <p:sldLayoutId id="2147487007" r:id="rId6"/>
    <p:sldLayoutId id="2147487008" r:id="rId7"/>
    <p:sldLayoutId id="2147487009" r:id="rId8"/>
    <p:sldLayoutId id="2147487010" r:id="rId9"/>
    <p:sldLayoutId id="2147487011" r:id="rId10"/>
    <p:sldLayoutId id="2147487012" r:id="rId11"/>
    <p:sldLayoutId id="2147487013" r:id="rId12"/>
    <p:sldLayoutId id="2147487014" r:id="rId13"/>
    <p:sldLayoutId id="2147487015" r:id="rId14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SzPct val="100000"/>
        <a:buFontTx/>
        <a:buBlip>
          <a:blip r:embed="rId18"/>
        </a:buBlip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SzPct val="100000"/>
        <a:buFontTx/>
        <a:buBlip>
          <a:blip r:embed="rId19"/>
        </a:buBlip>
        <a:defRPr sz="1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SzPct val="100000"/>
        <a:buFontTx/>
        <a:buBlip>
          <a:blip r:embed="rId20"/>
        </a:buBlip>
        <a:defRPr sz="16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SzPct val="100000"/>
        <a:buFontTx/>
        <a:buBlip>
          <a:blip r:embed="rId21"/>
        </a:buBlip>
        <a:defRPr sz="14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SzPct val="100000"/>
        <a:buFontTx/>
        <a:buBlip>
          <a:blip r:embed="rId18"/>
        </a:buBlip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Silver_PowerPoint_Background_08-19-2011.jp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492443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3434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618D9BF-6AE6-5E41-A978-E5BD65476E9F}" type="datetime4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February 22, 2024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3722D57-58D6-9447-A6D5-A97F6C35A8FB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570482" y="128766"/>
            <a:ext cx="1444752" cy="728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160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033" r:id="rId1"/>
    <p:sldLayoutId id="2147487034" r:id="rId2"/>
    <p:sldLayoutId id="2147487035" r:id="rId3"/>
    <p:sldLayoutId id="2147487036" r:id="rId4"/>
    <p:sldLayoutId id="2147487037" r:id="rId5"/>
    <p:sldLayoutId id="2147487038" r:id="rId6"/>
    <p:sldLayoutId id="2147487039" r:id="rId7"/>
    <p:sldLayoutId id="2147487040" r:id="rId8"/>
    <p:sldLayoutId id="2147487041" r:id="rId9"/>
    <p:sldLayoutId id="2147487042" r:id="rId10"/>
    <p:sldLayoutId id="2147487043" r:id="rId11"/>
    <p:sldLayoutId id="2147487044" r:id="rId12"/>
    <p:sldLayoutId id="2147487045" r:id="rId13"/>
    <p:sldLayoutId id="2147487046" r:id="rId14"/>
    <p:sldLayoutId id="2147487047" r:id="rId15"/>
    <p:sldLayoutId id="2147487048" r:id="rId16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SzPct val="100000"/>
        <a:buFontTx/>
        <a:buBlip>
          <a:blip r:embed="rId20"/>
        </a:buBlip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SzPct val="100000"/>
        <a:buFontTx/>
        <a:buBlip>
          <a:blip r:embed="rId21"/>
        </a:buBlip>
        <a:defRPr sz="1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SzPct val="100000"/>
        <a:buFontTx/>
        <a:buBlip>
          <a:blip r:embed="rId22"/>
        </a:buBlip>
        <a:defRPr sz="16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SzPct val="100000"/>
        <a:buFontTx/>
        <a:buBlip>
          <a:blip r:embed="rId23"/>
        </a:buBlip>
        <a:defRPr sz="14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SzPct val="100000"/>
        <a:buFontTx/>
        <a:buBlip>
          <a:blip r:embed="rId20"/>
        </a:buBlip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Silver_PowerPoint_Background_08-19-2011.jp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492443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3434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FBF0350-6C29-486E-8F24-4D3DCC1F6281}" type="datetime4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February 22, 2024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3722D57-58D6-9447-A6D5-A97F6C35A8FB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570482" y="128766"/>
            <a:ext cx="1444752" cy="728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577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066" r:id="rId1"/>
    <p:sldLayoutId id="2147487067" r:id="rId2"/>
    <p:sldLayoutId id="2147487068" r:id="rId3"/>
    <p:sldLayoutId id="2147487069" r:id="rId4"/>
    <p:sldLayoutId id="2147487070" r:id="rId5"/>
    <p:sldLayoutId id="2147487071" r:id="rId6"/>
    <p:sldLayoutId id="2147487072" r:id="rId7"/>
    <p:sldLayoutId id="2147487073" r:id="rId8"/>
    <p:sldLayoutId id="2147487074" r:id="rId9"/>
    <p:sldLayoutId id="2147487075" r:id="rId10"/>
    <p:sldLayoutId id="2147487076" r:id="rId11"/>
    <p:sldLayoutId id="2147487077" r:id="rId12"/>
    <p:sldLayoutId id="2147487078" r:id="rId13"/>
    <p:sldLayoutId id="2147487079" r:id="rId14"/>
    <p:sldLayoutId id="2147487080" r:id="rId15"/>
    <p:sldLayoutId id="2147487081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SzPct val="100000"/>
        <a:buFontTx/>
        <a:buBlip>
          <a:blip r:embed="rId20"/>
        </a:buBlip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SzPct val="100000"/>
        <a:buFontTx/>
        <a:buBlip>
          <a:blip r:embed="rId21"/>
        </a:buBlip>
        <a:defRPr sz="1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SzPct val="100000"/>
        <a:buFontTx/>
        <a:buBlip>
          <a:blip r:embed="rId22"/>
        </a:buBlip>
        <a:defRPr sz="16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SzPct val="100000"/>
        <a:buFontTx/>
        <a:buBlip>
          <a:blip r:embed="rId23"/>
        </a:buBlip>
        <a:defRPr sz="14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SzPct val="100000"/>
        <a:buFontTx/>
        <a:buBlip>
          <a:blip r:embed="rId20"/>
        </a:buBlip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Silver_PowerPoint_Background_08-19-2011.jp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492443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3434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FBF0350-6C29-486E-8F24-4D3DCC1F6281}" type="datetime4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February 22, 2024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3722D57-58D6-9447-A6D5-A97F6C35A8FB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570482" y="128766"/>
            <a:ext cx="1444752" cy="728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183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083" r:id="rId1"/>
    <p:sldLayoutId id="2147487084" r:id="rId2"/>
    <p:sldLayoutId id="2147487085" r:id="rId3"/>
    <p:sldLayoutId id="2147487086" r:id="rId4"/>
    <p:sldLayoutId id="2147487087" r:id="rId5"/>
    <p:sldLayoutId id="2147487088" r:id="rId6"/>
    <p:sldLayoutId id="2147487089" r:id="rId7"/>
    <p:sldLayoutId id="2147487090" r:id="rId8"/>
    <p:sldLayoutId id="2147487091" r:id="rId9"/>
    <p:sldLayoutId id="2147487092" r:id="rId10"/>
    <p:sldLayoutId id="2147487093" r:id="rId11"/>
    <p:sldLayoutId id="2147487094" r:id="rId12"/>
    <p:sldLayoutId id="2147487095" r:id="rId13"/>
    <p:sldLayoutId id="2147487096" r:id="rId14"/>
    <p:sldLayoutId id="2147487098" r:id="rId15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SzPct val="100000"/>
        <a:buFontTx/>
        <a:buBlip>
          <a:blip r:embed="rId19"/>
        </a:buBlip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SzPct val="100000"/>
        <a:buFontTx/>
        <a:buBlip>
          <a:blip r:embed="rId20"/>
        </a:buBlip>
        <a:defRPr sz="1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SzPct val="100000"/>
        <a:buFontTx/>
        <a:buBlip>
          <a:blip r:embed="rId21"/>
        </a:buBlip>
        <a:defRPr sz="16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SzPct val="100000"/>
        <a:buFontTx/>
        <a:buBlip>
          <a:blip r:embed="rId22"/>
        </a:buBlip>
        <a:defRPr sz="14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SzPct val="100000"/>
        <a:buFontTx/>
        <a:buBlip>
          <a:blip r:embed="rId19"/>
        </a:buBlip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4" descr="Silver_PowerPoint_Background_08-19-2011.jp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57188"/>
            <a:ext cx="66294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828800"/>
            <a:ext cx="82296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707276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E5FFD54D-6CEA-4CDB-8A6B-24BF93ED949C}" type="datetime4">
              <a:rPr lang="en-US" altLang="en-US"/>
              <a:pPr>
                <a:defRPr/>
              </a:pPr>
              <a:t>February 22, 2024</a:t>
            </a:fld>
            <a:endParaRPr lang="en-US" alt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rgbClr val="707276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707276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1E2FE97A-124A-4CDE-8D58-ADA62DB8B7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2056" name="Picture 1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788" y="128588"/>
            <a:ext cx="1444625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803" r:id="rId1"/>
    <p:sldLayoutId id="2147486804" r:id="rId2"/>
    <p:sldLayoutId id="2147486805" r:id="rId3"/>
    <p:sldLayoutId id="2147486806" r:id="rId4"/>
    <p:sldLayoutId id="2147486807" r:id="rId5"/>
    <p:sldLayoutId id="2147486808" r:id="rId6"/>
    <p:sldLayoutId id="2147486809" r:id="rId7"/>
    <p:sldLayoutId id="2147486810" r:id="rId8"/>
    <p:sldLayoutId id="2147486811" r:id="rId9"/>
    <p:sldLayoutId id="2147486812" r:id="rId10"/>
    <p:sldLayoutId id="2147486813" r:id="rId11"/>
    <p:sldLayoutId id="2147486814" r:id="rId12"/>
    <p:sldLayoutId id="2147486815" r:id="rId13"/>
    <p:sldLayoutId id="2147486816" r:id="rId14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Arial"/>
          <a:ea typeface="MS PGothic" pitchFamily="34" charset="-128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MS PGothic" pitchFamily="34" charset="-128"/>
          <a:cs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MS PGothic" pitchFamily="34" charset="-128"/>
          <a:cs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MS PGothic" pitchFamily="34" charset="-128"/>
          <a:cs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MS PGothic" pitchFamily="34" charset="-128"/>
          <a:cs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SzPct val="100000"/>
        <a:buBlip>
          <a:blip r:embed="rId18"/>
        </a:buBlip>
        <a:defRPr sz="2000" kern="1200">
          <a:solidFill>
            <a:srgbClr val="242424"/>
          </a:solidFill>
          <a:latin typeface="Arial"/>
          <a:ea typeface="MS PGothic" pitchFamily="34" charset="-128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SzPct val="100000"/>
        <a:buBlip>
          <a:blip r:embed="rId19"/>
        </a:buBlip>
        <a:defRPr kern="1200">
          <a:solidFill>
            <a:srgbClr val="242424"/>
          </a:solidFill>
          <a:latin typeface="Arial"/>
          <a:ea typeface="Arial" charset="0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SzPct val="100000"/>
        <a:buBlip>
          <a:blip r:embed="rId20"/>
        </a:buBlip>
        <a:defRPr sz="1600" kern="1200">
          <a:solidFill>
            <a:srgbClr val="242424"/>
          </a:solidFill>
          <a:latin typeface="Arial"/>
          <a:ea typeface="Arial" charset="0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SzPct val="100000"/>
        <a:buBlip>
          <a:blip r:embed="rId21"/>
        </a:buBlip>
        <a:defRPr sz="1400" kern="1200">
          <a:solidFill>
            <a:srgbClr val="242424"/>
          </a:solidFill>
          <a:latin typeface="Arial"/>
          <a:ea typeface="Arial" charset="0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SzPct val="100000"/>
        <a:buBlip>
          <a:blip r:embed="rId18"/>
        </a:buBlip>
        <a:defRPr sz="1400" kern="1200">
          <a:solidFill>
            <a:srgbClr val="242424"/>
          </a:solidFill>
          <a:latin typeface="Arial"/>
          <a:ea typeface="Arial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Silver_PowerPoint_Background_08-19-20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492443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3434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618D9BF-6AE6-5E41-A978-E5BD65476E9F}" type="datetime4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February 22, 2024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3722D57-58D6-9447-A6D5-A97F6C35A8FB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0482" y="128766"/>
            <a:ext cx="1444752" cy="728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815689"/>
      </p:ext>
    </p:extLst>
  </p:cSld>
  <p:clrMap bg1="lt1" tx1="dk1" bg2="lt2" tx2="dk2" accent1="accent1" accent2="accent2" accent3="accent3" accent4="accent4" accent5="accent5" accent6="accent6" hlink="hlink" folHlink="folHlink"/>
  <p:hf hdr="0"/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SzPct val="100000"/>
        <a:buFontTx/>
        <a:buBlip>
          <a:blip r:embed="rId4"/>
        </a:buBlip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SzPct val="100000"/>
        <a:buFontTx/>
        <a:buBlip>
          <a:blip r:embed="rId5"/>
        </a:buBlip>
        <a:defRPr sz="1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SzPct val="100000"/>
        <a:buFontTx/>
        <a:buBlip>
          <a:blip r:embed="rId6"/>
        </a:buBlip>
        <a:defRPr sz="16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SzPct val="100000"/>
        <a:buFontTx/>
        <a:buBlip>
          <a:blip r:embed="rId7"/>
        </a:buBlip>
        <a:defRPr sz="14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SzPct val="100000"/>
        <a:buFontTx/>
        <a:buBlip>
          <a:blip r:embed="rId4"/>
        </a:buBlip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Silver_PowerPoint_Background_08-19-201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492443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3434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618D9BF-6AE6-5E41-A978-E5BD65476E9F}" type="datetime4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February 22, 2024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3722D57-58D6-9447-A6D5-A97F6C35A8FB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0482" y="128766"/>
            <a:ext cx="1444752" cy="728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815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115" r:id="rId1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SzPct val="100000"/>
        <a:buFontTx/>
        <a:buBlip>
          <a:blip r:embed="rId5"/>
        </a:buBlip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SzPct val="100000"/>
        <a:buFontTx/>
        <a:buBlip>
          <a:blip r:embed="rId6"/>
        </a:buBlip>
        <a:defRPr sz="1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SzPct val="100000"/>
        <a:buFontTx/>
        <a:buBlip>
          <a:blip r:embed="rId7"/>
        </a:buBlip>
        <a:defRPr sz="16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SzPct val="100000"/>
        <a:buFontTx/>
        <a:buBlip>
          <a:blip r:embed="rId8"/>
        </a:buBlip>
        <a:defRPr sz="14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SzPct val="100000"/>
        <a:buFontTx/>
        <a:buBlip>
          <a:blip r:embed="rId5"/>
        </a:buBlip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4663" y="460375"/>
            <a:ext cx="8204200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2125" y="1676400"/>
            <a:ext cx="8186738" cy="357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73038" y="6453188"/>
            <a:ext cx="509587" cy="26828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prstClr val="black"/>
                </a:solidFill>
                <a:latin typeface="Arial" charset="0"/>
                <a:ea typeface="ＭＳ Ｐゴシック" pitchFamily="-109" charset="-128"/>
                <a:cs typeface="+mn-cs"/>
              </a:defRPr>
            </a:lvl1pPr>
          </a:lstStyle>
          <a:p>
            <a:pPr defTabSz="914400">
              <a:defRPr/>
            </a:pPr>
            <a:fld id="{EBD6E841-3279-459D-9FD2-710F85587E05}" type="slidenum">
              <a:rPr lang="en-US"/>
              <a:pPr defTabSz="914400"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CB7023"/>
          </a:solidFill>
          <a:latin typeface="+mj-lt"/>
          <a:ea typeface="ＭＳ Ｐゴシック" pitchFamily="-109" charset="-128"/>
          <a:cs typeface="ＭＳ Ｐゴシック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CB7023"/>
          </a:solidFill>
          <a:latin typeface="Arial" charset="0"/>
          <a:ea typeface="ＭＳ Ｐゴシック" pitchFamily="-109" charset="-128"/>
          <a:cs typeface="ＭＳ Ｐゴシック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CB7023"/>
          </a:solidFill>
          <a:latin typeface="Arial" charset="0"/>
          <a:ea typeface="ＭＳ Ｐゴシック" pitchFamily="-109" charset="-128"/>
          <a:cs typeface="ＭＳ Ｐゴシック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CB7023"/>
          </a:solidFill>
          <a:latin typeface="Arial" charset="0"/>
          <a:ea typeface="ＭＳ Ｐゴシック" pitchFamily="-109" charset="-128"/>
          <a:cs typeface="ＭＳ Ｐゴシック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CB7023"/>
          </a:solidFill>
          <a:latin typeface="Arial" charset="0"/>
          <a:ea typeface="ＭＳ Ｐゴシック" pitchFamily="-109" charset="-128"/>
          <a:cs typeface="ＭＳ Ｐゴシック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CB7023"/>
          </a:solidFill>
          <a:latin typeface="Arial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CB7023"/>
          </a:solidFill>
          <a:latin typeface="Arial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CB7023"/>
          </a:solidFill>
          <a:latin typeface="Arial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CB7023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85000"/>
        </a:lnSpc>
        <a:spcBef>
          <a:spcPct val="30000"/>
        </a:spcBef>
        <a:spcAft>
          <a:spcPct val="0"/>
        </a:spcAft>
        <a:buClr>
          <a:schemeClr val="folHlink"/>
        </a:buClr>
        <a:buBlip>
          <a:blip r:embed="rId2"/>
        </a:buBlip>
        <a:defRPr sz="2400">
          <a:solidFill>
            <a:schemeClr val="tx1"/>
          </a:solidFill>
          <a:latin typeface="+mn-lt"/>
          <a:ea typeface="ＭＳ Ｐゴシック" pitchFamily="-109" charset="-128"/>
          <a:cs typeface="ＭＳ Ｐゴシック"/>
        </a:defRPr>
      </a:lvl1pPr>
      <a:lvl2pPr marL="742950" indent="-285750" algn="l" rtl="0" eaLnBrk="0" fontAlgn="base" hangingPunct="0">
        <a:lnSpc>
          <a:spcPct val="85000"/>
        </a:lnSpc>
        <a:spcBef>
          <a:spcPct val="30000"/>
        </a:spcBef>
        <a:spcAft>
          <a:spcPct val="0"/>
        </a:spcAft>
        <a:buClr>
          <a:schemeClr val="tx2"/>
        </a:buClr>
        <a:buSzPct val="80000"/>
        <a:buBlip>
          <a:blip r:embed="rId3"/>
        </a:buBlip>
        <a:defRPr sz="2000">
          <a:solidFill>
            <a:schemeClr val="tx1"/>
          </a:solidFill>
          <a:latin typeface="+mn-lt"/>
          <a:ea typeface="ＭＳ Ｐゴシック" pitchFamily="-109" charset="-128"/>
          <a:cs typeface="ＭＳ Ｐゴシック"/>
        </a:defRPr>
      </a:lvl2pPr>
      <a:lvl3pPr marL="1143000" indent="-228600" algn="l" rtl="0" eaLnBrk="0" fontAlgn="base" hangingPunct="0">
        <a:lnSpc>
          <a:spcPct val="85000"/>
        </a:lnSpc>
        <a:spcBef>
          <a:spcPct val="30000"/>
        </a:spcBef>
        <a:spcAft>
          <a:spcPct val="0"/>
        </a:spcAft>
        <a:buClr>
          <a:srgbClr val="737373"/>
        </a:buClr>
        <a:buSzPct val="60000"/>
        <a:buBlip>
          <a:blip r:embed="rId4"/>
        </a:buBlip>
        <a:defRPr sz="2000">
          <a:solidFill>
            <a:schemeClr val="tx1"/>
          </a:solidFill>
          <a:latin typeface="+mn-lt"/>
          <a:ea typeface="ＭＳ Ｐゴシック" pitchFamily="-109" charset="-128"/>
          <a:cs typeface="ＭＳ Ｐゴシック"/>
        </a:defRPr>
      </a:lvl3pPr>
      <a:lvl4pPr marL="1600200" indent="-228600" algn="l" rtl="0" eaLnBrk="0" fontAlgn="base" hangingPunct="0">
        <a:lnSpc>
          <a:spcPct val="85000"/>
        </a:lnSpc>
        <a:spcBef>
          <a:spcPct val="30000"/>
        </a:spcBef>
        <a:spcAft>
          <a:spcPct val="0"/>
        </a:spcAft>
        <a:buBlip>
          <a:blip r:embed="rId5"/>
        </a:buBlip>
        <a:defRPr sz="1600">
          <a:solidFill>
            <a:schemeClr val="tx1"/>
          </a:solidFill>
          <a:latin typeface="+mn-lt"/>
          <a:ea typeface="ＭＳ Ｐゴシック" pitchFamily="-109" charset="-128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2"/>
        </a:buBlip>
        <a:defRPr sz="1400">
          <a:solidFill>
            <a:schemeClr val="tx1"/>
          </a:solidFill>
          <a:latin typeface="+mn-lt"/>
          <a:ea typeface="ＭＳ Ｐゴシック" pitchFamily="-109" charset="-128"/>
          <a:cs typeface="ＭＳ Ｐゴシック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Blip>
          <a:blip r:embed="rId5"/>
        </a:buBlip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Blip>
          <a:blip r:embed="rId5"/>
        </a:buBlip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Blip>
          <a:blip r:embed="rId5"/>
        </a:buBlip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Blip>
          <a:blip r:embed="rId5"/>
        </a:buBlip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Silver_PowerPoint_Background_08-19-20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492443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3434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618D9BF-6AE6-5E41-A978-E5BD65476E9F}" type="datetime4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February 22, 2024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3722D57-58D6-9447-A6D5-A97F6C35A8FB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0482" y="128766"/>
            <a:ext cx="1444752" cy="728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815689"/>
      </p:ext>
    </p:extLst>
  </p:cSld>
  <p:clrMap bg1="lt1" tx1="dk1" bg2="lt2" tx2="dk2" accent1="accent1" accent2="accent2" accent3="accent3" accent4="accent4" accent5="accent5" accent6="accent6" hlink="hlink" folHlink="folHlink"/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SzPct val="100000"/>
        <a:buFontTx/>
        <a:buBlip>
          <a:blip r:embed="rId4"/>
        </a:buBlip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SzPct val="100000"/>
        <a:buFontTx/>
        <a:buBlip>
          <a:blip r:embed="rId5"/>
        </a:buBlip>
        <a:defRPr sz="1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SzPct val="100000"/>
        <a:buFontTx/>
        <a:buBlip>
          <a:blip r:embed="rId6"/>
        </a:buBlip>
        <a:defRPr sz="16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SzPct val="100000"/>
        <a:buFontTx/>
        <a:buBlip>
          <a:blip r:embed="rId7"/>
        </a:buBlip>
        <a:defRPr sz="14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SzPct val="100000"/>
        <a:buFontTx/>
        <a:buBlip>
          <a:blip r:embed="rId4"/>
        </a:buBlip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Silver_PowerPoint_Background_08-19-201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492443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3434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618D9BF-6AE6-5E41-A978-E5BD65476E9F}" type="datetime4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February 22, 2024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3722D57-58D6-9447-A6D5-A97F6C35A8FB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0482" y="128766"/>
            <a:ext cx="1444752" cy="728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815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118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SzPct val="100000"/>
        <a:buFontTx/>
        <a:buBlip>
          <a:blip r:embed="rId5"/>
        </a:buBlip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SzPct val="100000"/>
        <a:buFontTx/>
        <a:buBlip>
          <a:blip r:embed="rId6"/>
        </a:buBlip>
        <a:defRPr sz="1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SzPct val="100000"/>
        <a:buFontTx/>
        <a:buBlip>
          <a:blip r:embed="rId7"/>
        </a:buBlip>
        <a:defRPr sz="16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SzPct val="100000"/>
        <a:buFontTx/>
        <a:buBlip>
          <a:blip r:embed="rId8"/>
        </a:buBlip>
        <a:defRPr sz="14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SzPct val="100000"/>
        <a:buFontTx/>
        <a:buBlip>
          <a:blip r:embed="rId5"/>
        </a:buBlip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Silver_PowerPoint_Background_08-19-20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492443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3434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618D9BF-6AE6-5E41-A978-E5BD65476E9F}" type="datetime4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February 22, 2024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3722D57-58D6-9447-A6D5-A97F6C35A8FB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482" y="128766"/>
            <a:ext cx="1444752" cy="728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815689"/>
      </p:ext>
    </p:extLst>
  </p:cSld>
  <p:clrMap bg1="lt1" tx1="dk1" bg2="lt2" tx2="dk2" accent1="accent1" accent2="accent2" accent3="accent3" accent4="accent4" accent5="accent5" accent6="accent6" hlink="hlink" folHlink="folHlink"/>
  <p:hf hdr="0"/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SzPct val="100000"/>
        <a:buFontTx/>
        <a:buBlip>
          <a:blip r:embed="rId4"/>
        </a:buBlip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SzPct val="100000"/>
        <a:buFontTx/>
        <a:buBlip>
          <a:blip r:embed="rId5"/>
        </a:buBlip>
        <a:defRPr sz="1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SzPct val="100000"/>
        <a:buFontTx/>
        <a:buBlip>
          <a:blip r:embed="rId6"/>
        </a:buBlip>
        <a:defRPr sz="16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SzPct val="100000"/>
        <a:buFontTx/>
        <a:buBlip>
          <a:blip r:embed="rId7"/>
        </a:buBlip>
        <a:defRPr sz="14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SzPct val="100000"/>
        <a:buFontTx/>
        <a:buBlip>
          <a:blip r:embed="rId4"/>
        </a:buBlip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Silver_PowerPoint_Background_08-19-201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492443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3434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618D9BF-6AE6-5E41-A978-E5BD65476E9F}" type="datetime4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February 22, 2024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3722D57-58D6-9447-A6D5-A97F6C35A8FB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482" y="128766"/>
            <a:ext cx="1444752" cy="728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815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142" r:id="rId1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SzPct val="100000"/>
        <a:buFontTx/>
        <a:buBlip>
          <a:blip r:embed="rId5"/>
        </a:buBlip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SzPct val="100000"/>
        <a:buFontTx/>
        <a:buBlip>
          <a:blip r:embed="rId6"/>
        </a:buBlip>
        <a:defRPr sz="1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SzPct val="100000"/>
        <a:buFontTx/>
        <a:buBlip>
          <a:blip r:embed="rId7"/>
        </a:buBlip>
        <a:defRPr sz="16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SzPct val="100000"/>
        <a:buFontTx/>
        <a:buBlip>
          <a:blip r:embed="rId8"/>
        </a:buBlip>
        <a:defRPr sz="14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SzPct val="100000"/>
        <a:buFontTx/>
        <a:buBlip>
          <a:blip r:embed="rId5"/>
        </a:buBlip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Silver_PowerPoint_Background_08-19-201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492443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3434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618D9BF-6AE6-5E41-A978-E5BD65476E9F}" type="datetime4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February 22, 2024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3722D57-58D6-9447-A6D5-A97F6C35A8FB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482" y="128766"/>
            <a:ext cx="1444752" cy="728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815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149" r:id="rId1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SzPct val="100000"/>
        <a:buFontTx/>
        <a:buBlip>
          <a:blip r:embed="rId5"/>
        </a:buBlip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SzPct val="100000"/>
        <a:buFontTx/>
        <a:buBlip>
          <a:blip r:embed="rId6"/>
        </a:buBlip>
        <a:defRPr sz="1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SzPct val="100000"/>
        <a:buFontTx/>
        <a:buBlip>
          <a:blip r:embed="rId7"/>
        </a:buBlip>
        <a:defRPr sz="16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SzPct val="100000"/>
        <a:buFontTx/>
        <a:buBlip>
          <a:blip r:embed="rId8"/>
        </a:buBlip>
        <a:defRPr sz="14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SzPct val="100000"/>
        <a:buFontTx/>
        <a:buBlip>
          <a:blip r:embed="rId5"/>
        </a:buBlip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Silver_PowerPoint_Background_08-19-2011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492443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3434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618D9BF-6AE6-5E41-A978-E5BD65476E9F}" type="datetime4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February 22, 2024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3722D57-58D6-9447-A6D5-A97F6C35A8FB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482" y="128766"/>
            <a:ext cx="1444752" cy="728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815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169" r:id="rId1"/>
    <p:sldLayoutId id="2147487170" r:id="rId2"/>
    <p:sldLayoutId id="2147487171" r:id="rId3"/>
    <p:sldLayoutId id="2147487172" r:id="rId4"/>
    <p:sldLayoutId id="2147487173" r:id="rId5"/>
    <p:sldLayoutId id="2147487174" r:id="rId6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SzPct val="100000"/>
        <a:buFontTx/>
        <a:buBlip>
          <a:blip r:embed="rId10"/>
        </a:buBlip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SzPct val="100000"/>
        <a:buFontTx/>
        <a:buBlip>
          <a:blip r:embed="rId11"/>
        </a:buBlip>
        <a:defRPr sz="1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SzPct val="100000"/>
        <a:buFontTx/>
        <a:buBlip>
          <a:blip r:embed="rId12"/>
        </a:buBlip>
        <a:defRPr sz="16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SzPct val="100000"/>
        <a:buFontTx/>
        <a:buBlip>
          <a:blip r:embed="rId13"/>
        </a:buBlip>
        <a:defRPr sz="14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SzPct val="100000"/>
        <a:buFontTx/>
        <a:buBlip>
          <a:blip r:embed="rId10"/>
        </a:buBlip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57188"/>
            <a:ext cx="66294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828800"/>
            <a:ext cx="82296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707276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71CC0B72-2BA3-4EE5-A158-365AE59C44EA}" type="datetime4">
              <a:rPr lang="en-US" altLang="en-US"/>
              <a:pPr>
                <a:defRPr/>
              </a:pPr>
              <a:t>February 22, 2024</a:t>
            </a:fld>
            <a:endParaRPr lang="en-US" alt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rgbClr val="707276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707276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9680C90F-E85E-463C-B0B9-CC3F3B83E5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3079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788" y="128588"/>
            <a:ext cx="1444625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786" r:id="rId1"/>
    <p:sldLayoutId id="2147486787" r:id="rId2"/>
    <p:sldLayoutId id="2147486788" r:id="rId3"/>
    <p:sldLayoutId id="2147486789" r:id="rId4"/>
    <p:sldLayoutId id="2147486790" r:id="rId5"/>
    <p:sldLayoutId id="2147486791" r:id="rId6"/>
    <p:sldLayoutId id="2147486792" r:id="rId7"/>
    <p:sldLayoutId id="2147486793" r:id="rId8"/>
    <p:sldLayoutId id="2147486794" r:id="rId9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D57500"/>
          </a:solidFill>
          <a:latin typeface="Arial"/>
          <a:ea typeface="MS PGothic" pitchFamily="34" charset="-128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D57500"/>
          </a:solidFill>
          <a:latin typeface="Arial" charset="0"/>
          <a:ea typeface="MS PGothic" pitchFamily="34" charset="-128"/>
          <a:cs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D57500"/>
          </a:solidFill>
          <a:latin typeface="Arial" charset="0"/>
          <a:ea typeface="MS PGothic" pitchFamily="34" charset="-128"/>
          <a:cs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D57500"/>
          </a:solidFill>
          <a:latin typeface="Arial" charset="0"/>
          <a:ea typeface="MS PGothic" pitchFamily="34" charset="-128"/>
          <a:cs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D57500"/>
          </a:solidFill>
          <a:latin typeface="Arial" charset="0"/>
          <a:ea typeface="MS PGothic" pitchFamily="34" charset="-128"/>
          <a:cs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D57500"/>
          </a:solidFill>
          <a:latin typeface="Arial" charset="0"/>
          <a:cs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D57500"/>
          </a:solidFill>
          <a:latin typeface="Arial" charset="0"/>
          <a:cs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D57500"/>
          </a:solidFill>
          <a:latin typeface="Arial" charset="0"/>
          <a:cs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D57500"/>
          </a:solidFill>
          <a:latin typeface="Arial" charset="0"/>
          <a:cs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SzPct val="100000"/>
        <a:buBlip>
          <a:blip r:embed="rId12"/>
        </a:buBlip>
        <a:defRPr sz="2000" kern="1200">
          <a:solidFill>
            <a:srgbClr val="242424"/>
          </a:solidFill>
          <a:latin typeface="Arial"/>
          <a:ea typeface="MS PGothic" pitchFamily="34" charset="-128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SzPct val="100000"/>
        <a:buBlip>
          <a:blip r:embed="rId13"/>
        </a:buBlip>
        <a:defRPr kern="1200">
          <a:solidFill>
            <a:srgbClr val="242424"/>
          </a:solidFill>
          <a:latin typeface="Arial"/>
          <a:ea typeface="Arial" charset="0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SzPct val="100000"/>
        <a:buBlip>
          <a:blip r:embed="rId14"/>
        </a:buBlip>
        <a:defRPr sz="1600" kern="1200">
          <a:solidFill>
            <a:srgbClr val="242424"/>
          </a:solidFill>
          <a:latin typeface="Arial"/>
          <a:ea typeface="Arial" charset="0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SzPct val="100000"/>
        <a:buBlip>
          <a:blip r:embed="rId15"/>
        </a:buBlip>
        <a:defRPr sz="1400" kern="1200">
          <a:solidFill>
            <a:srgbClr val="242424"/>
          </a:solidFill>
          <a:latin typeface="Arial"/>
          <a:ea typeface="Arial" charset="0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SzPct val="100000"/>
        <a:buBlip>
          <a:blip r:embed="rId12"/>
        </a:buBlip>
        <a:defRPr sz="1400" kern="1200">
          <a:solidFill>
            <a:srgbClr val="242424"/>
          </a:solidFill>
          <a:latin typeface="Arial"/>
          <a:ea typeface="Arial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4" descr="Silver_PowerPoint_Background_08-19-2011.jp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57188"/>
            <a:ext cx="66294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10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828800"/>
            <a:ext cx="82296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rgbClr val="707276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707276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8113DDD-62B2-43DA-911E-967426550E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4103" name="Picture 15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788" y="128588"/>
            <a:ext cx="1444625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817" r:id="rId1"/>
    <p:sldLayoutId id="2147486818" r:id="rId2"/>
    <p:sldLayoutId id="2147486819" r:id="rId3"/>
    <p:sldLayoutId id="2147486820" r:id="rId4"/>
    <p:sldLayoutId id="2147486821" r:id="rId5"/>
    <p:sldLayoutId id="2147486822" r:id="rId6"/>
    <p:sldLayoutId id="2147486823" r:id="rId7"/>
    <p:sldLayoutId id="2147486824" r:id="rId8"/>
    <p:sldLayoutId id="2147486825" r:id="rId9"/>
    <p:sldLayoutId id="2147486826" r:id="rId10"/>
    <p:sldLayoutId id="2147486827" r:id="rId11"/>
    <p:sldLayoutId id="2147486828" r:id="rId12"/>
    <p:sldLayoutId id="2147486829" r:id="rId13"/>
    <p:sldLayoutId id="2147486830" r:id="rId14"/>
    <p:sldLayoutId id="2147486831" r:id="rId15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Arial"/>
          <a:ea typeface="MS PGothic" pitchFamily="34" charset="-128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MS PGothic" pitchFamily="34" charset="-128"/>
          <a:cs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MS PGothic" pitchFamily="34" charset="-128"/>
          <a:cs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MS PGothic" pitchFamily="34" charset="-128"/>
          <a:cs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MS PGothic" pitchFamily="34" charset="-128"/>
          <a:cs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SzPct val="100000"/>
        <a:buBlip>
          <a:blip r:embed="rId19"/>
        </a:buBlip>
        <a:defRPr sz="2000" kern="1200">
          <a:solidFill>
            <a:schemeClr val="tx1"/>
          </a:solidFill>
          <a:latin typeface="Arial"/>
          <a:ea typeface="MS PGothic" pitchFamily="34" charset="-128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SzPct val="100000"/>
        <a:buBlip>
          <a:blip r:embed="rId20"/>
        </a:buBlip>
        <a:defRPr kern="1200">
          <a:solidFill>
            <a:schemeClr val="tx1"/>
          </a:solidFill>
          <a:latin typeface="Arial"/>
          <a:ea typeface="Arial" charset="0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SzPct val="100000"/>
        <a:buBlip>
          <a:blip r:embed="rId21"/>
        </a:buBlip>
        <a:defRPr sz="1600" kern="1200">
          <a:solidFill>
            <a:schemeClr val="tx1"/>
          </a:solidFill>
          <a:latin typeface="Arial"/>
          <a:ea typeface="Arial" charset="0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SzPct val="100000"/>
        <a:buBlip>
          <a:blip r:embed="rId22"/>
        </a:buBlip>
        <a:defRPr sz="1400" kern="1200">
          <a:solidFill>
            <a:schemeClr val="tx1"/>
          </a:solidFill>
          <a:latin typeface="Arial"/>
          <a:ea typeface="Arial" charset="0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SzPct val="100000"/>
        <a:buBlip>
          <a:blip r:embed="rId19"/>
        </a:buBlip>
        <a:defRPr sz="1400" kern="1200">
          <a:solidFill>
            <a:schemeClr val="tx1"/>
          </a:solidFill>
          <a:latin typeface="Arial"/>
          <a:ea typeface="Arial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4" descr="Silver_PowerPoint_Background_08-19-2011.jp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57188"/>
            <a:ext cx="66294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828800"/>
            <a:ext cx="82296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707276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EB17117D-03CD-4EAA-893A-31025CED5705}" type="datetime4">
              <a:rPr lang="en-US" altLang="en-US"/>
              <a:pPr>
                <a:defRPr/>
              </a:pPr>
              <a:t>February 22, 2024</a:t>
            </a:fld>
            <a:endParaRPr lang="en-US" alt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rgbClr val="707276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707276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F13C7533-CFB1-4113-8D94-E732A88695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5128" name="Picture 15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788" y="128588"/>
            <a:ext cx="1444625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832" r:id="rId1"/>
    <p:sldLayoutId id="2147486833" r:id="rId2"/>
    <p:sldLayoutId id="2147486834" r:id="rId3"/>
    <p:sldLayoutId id="2147486835" r:id="rId4"/>
    <p:sldLayoutId id="2147486836" r:id="rId5"/>
    <p:sldLayoutId id="2147486837" r:id="rId6"/>
    <p:sldLayoutId id="2147486838" r:id="rId7"/>
    <p:sldLayoutId id="2147486839" r:id="rId8"/>
    <p:sldLayoutId id="2147486840" r:id="rId9"/>
    <p:sldLayoutId id="2147486841" r:id="rId10"/>
    <p:sldLayoutId id="2147486842" r:id="rId11"/>
    <p:sldLayoutId id="2147486843" r:id="rId12"/>
    <p:sldLayoutId id="2147486844" r:id="rId13"/>
    <p:sldLayoutId id="2147486845" r:id="rId14"/>
    <p:sldLayoutId id="2147486846" r:id="rId15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Arial"/>
          <a:ea typeface="MS PGothic" pitchFamily="34" charset="-128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MS PGothic" pitchFamily="34" charset="-128"/>
          <a:cs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MS PGothic" pitchFamily="34" charset="-128"/>
          <a:cs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MS PGothic" pitchFamily="34" charset="-128"/>
          <a:cs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MS PGothic" pitchFamily="34" charset="-128"/>
          <a:cs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SzPct val="100000"/>
        <a:buBlip>
          <a:blip r:embed="rId19"/>
        </a:buBlip>
        <a:defRPr sz="2000" kern="1200">
          <a:solidFill>
            <a:schemeClr val="tx1"/>
          </a:solidFill>
          <a:latin typeface="Arial"/>
          <a:ea typeface="MS PGothic" pitchFamily="34" charset="-128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SzPct val="100000"/>
        <a:buBlip>
          <a:blip r:embed="rId20"/>
        </a:buBlip>
        <a:defRPr kern="1200">
          <a:solidFill>
            <a:schemeClr val="tx1"/>
          </a:solidFill>
          <a:latin typeface="Arial"/>
          <a:ea typeface="Arial" charset="0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SzPct val="100000"/>
        <a:buBlip>
          <a:blip r:embed="rId21"/>
        </a:buBlip>
        <a:defRPr sz="1600" kern="1200">
          <a:solidFill>
            <a:schemeClr val="tx1"/>
          </a:solidFill>
          <a:latin typeface="Arial"/>
          <a:ea typeface="Arial" charset="0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SzPct val="100000"/>
        <a:buBlip>
          <a:blip r:embed="rId22"/>
        </a:buBlip>
        <a:defRPr sz="1400" kern="1200">
          <a:solidFill>
            <a:schemeClr val="tx1"/>
          </a:solidFill>
          <a:latin typeface="Arial"/>
          <a:ea typeface="Arial" charset="0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SzPct val="100000"/>
        <a:buBlip>
          <a:blip r:embed="rId19"/>
        </a:buBlip>
        <a:defRPr sz="1400" kern="1200">
          <a:solidFill>
            <a:schemeClr val="tx1"/>
          </a:solidFill>
          <a:latin typeface="Arial"/>
          <a:ea typeface="Arial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4" descr="Silver_PowerPoint_Background_08-19-2011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57188"/>
            <a:ext cx="66294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614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828800"/>
            <a:ext cx="82296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70727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E7FA0CB-CBBA-43C0-A5CF-EBEAE853CED9}" type="datetime4">
              <a:rPr lang="en-US" altLang="en-US"/>
              <a:pPr>
                <a:defRPr/>
              </a:pPr>
              <a:t>February 22, 2024</a:t>
            </a:fld>
            <a:endParaRPr lang="en-US" alt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rgbClr val="707276"/>
                </a:solidFill>
                <a:latin typeface="Arial"/>
                <a:ea typeface="MS PGothic" pitchFamily="34" charset="-128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70727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42B7CED-741C-4435-A03A-C1A3B8308E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6152" name="Picture 15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788" y="128588"/>
            <a:ext cx="1444625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847" r:id="rId1"/>
    <p:sldLayoutId id="2147486848" r:id="rId2"/>
    <p:sldLayoutId id="2147486849" r:id="rId3"/>
    <p:sldLayoutId id="2147486850" r:id="rId4"/>
    <p:sldLayoutId id="2147486851" r:id="rId5"/>
    <p:sldLayoutId id="2147486852" r:id="rId6"/>
    <p:sldLayoutId id="2147486853" r:id="rId7"/>
    <p:sldLayoutId id="2147486854" r:id="rId8"/>
    <p:sldLayoutId id="2147486855" r:id="rId9"/>
    <p:sldLayoutId id="2147486856" r:id="rId10"/>
    <p:sldLayoutId id="2147486857" r:id="rId11"/>
    <p:sldLayoutId id="2147486858" r:id="rId12"/>
    <p:sldLayoutId id="2147486859" r:id="rId13"/>
    <p:sldLayoutId id="2147486860" r:id="rId14"/>
    <p:sldLayoutId id="2147486861" r:id="rId15"/>
    <p:sldLayoutId id="2147486862" r:id="rId16"/>
    <p:sldLayoutId id="2147486863" r:id="rId17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Arial"/>
          <a:ea typeface="MS PGothic" pitchFamily="34" charset="-128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MS PGothic" pitchFamily="34" charset="-128"/>
          <a:cs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MS PGothic" pitchFamily="34" charset="-128"/>
          <a:cs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MS PGothic" pitchFamily="34" charset="-128"/>
          <a:cs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MS PGothic" pitchFamily="34" charset="-128"/>
          <a:cs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SzPct val="100000"/>
        <a:buBlip>
          <a:blip r:embed="rId21"/>
        </a:buBlip>
        <a:defRPr sz="2000" kern="1200">
          <a:solidFill>
            <a:schemeClr val="tx1"/>
          </a:solidFill>
          <a:latin typeface="Arial"/>
          <a:ea typeface="MS PGothic" pitchFamily="34" charset="-128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SzPct val="100000"/>
        <a:buBlip>
          <a:blip r:embed="rId22"/>
        </a:buBlip>
        <a:defRPr kern="1200">
          <a:solidFill>
            <a:schemeClr val="tx1"/>
          </a:solidFill>
          <a:latin typeface="Arial"/>
          <a:ea typeface="Arial" charset="0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SzPct val="100000"/>
        <a:buBlip>
          <a:blip r:embed="rId23"/>
        </a:buBlip>
        <a:defRPr sz="1600" kern="1200">
          <a:solidFill>
            <a:schemeClr val="tx1"/>
          </a:solidFill>
          <a:latin typeface="Arial"/>
          <a:ea typeface="Arial" charset="0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SzPct val="100000"/>
        <a:buBlip>
          <a:blip r:embed="rId24"/>
        </a:buBlip>
        <a:defRPr sz="1400" kern="1200">
          <a:solidFill>
            <a:schemeClr val="tx1"/>
          </a:solidFill>
          <a:latin typeface="Arial"/>
          <a:ea typeface="Arial" charset="0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SzPct val="100000"/>
        <a:buBlip>
          <a:blip r:embed="rId21"/>
        </a:buBlip>
        <a:defRPr sz="1400" kern="1200">
          <a:solidFill>
            <a:schemeClr val="tx1"/>
          </a:solidFill>
          <a:latin typeface="Arial"/>
          <a:ea typeface="Arial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4" descr="Silver_PowerPoint_Background_08-19-2011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57188"/>
            <a:ext cx="66294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717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828800"/>
            <a:ext cx="82296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70727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EA73C5D-8165-4D4E-9BB6-A5BD26CEDFED}" type="datetime4">
              <a:rPr lang="en-US" altLang="en-US"/>
              <a:pPr>
                <a:defRPr/>
              </a:pPr>
              <a:t>February 22, 2024</a:t>
            </a:fld>
            <a:endParaRPr lang="en-US" alt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rgbClr val="707276"/>
                </a:solidFill>
                <a:latin typeface="Arial"/>
                <a:ea typeface="MS PGothic" pitchFamily="34" charset="-128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70727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18E601B-C3B2-4B4A-A680-5A8F9CA8BE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7176" name="Picture 15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788" y="128588"/>
            <a:ext cx="1444625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864" r:id="rId1"/>
    <p:sldLayoutId id="2147486865" r:id="rId2"/>
    <p:sldLayoutId id="2147486866" r:id="rId3"/>
    <p:sldLayoutId id="2147486867" r:id="rId4"/>
    <p:sldLayoutId id="2147486868" r:id="rId5"/>
    <p:sldLayoutId id="2147486869" r:id="rId6"/>
    <p:sldLayoutId id="2147486870" r:id="rId7"/>
    <p:sldLayoutId id="2147486871" r:id="rId8"/>
    <p:sldLayoutId id="2147486872" r:id="rId9"/>
    <p:sldLayoutId id="2147486873" r:id="rId10"/>
    <p:sldLayoutId id="2147486874" r:id="rId11"/>
    <p:sldLayoutId id="2147486875" r:id="rId12"/>
    <p:sldLayoutId id="2147486876" r:id="rId13"/>
    <p:sldLayoutId id="2147486877" r:id="rId14"/>
    <p:sldLayoutId id="2147486878" r:id="rId15"/>
    <p:sldLayoutId id="2147486879" r:id="rId16"/>
    <p:sldLayoutId id="2147486880" r:id="rId17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Arial"/>
          <a:ea typeface="MS PGothic" pitchFamily="34" charset="-128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MS PGothic" pitchFamily="34" charset="-128"/>
          <a:cs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MS PGothic" pitchFamily="34" charset="-128"/>
          <a:cs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MS PGothic" pitchFamily="34" charset="-128"/>
          <a:cs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MS PGothic" pitchFamily="34" charset="-128"/>
          <a:cs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SzPct val="100000"/>
        <a:buBlip>
          <a:blip r:embed="rId21"/>
        </a:buBlip>
        <a:defRPr sz="2000" kern="1200">
          <a:solidFill>
            <a:schemeClr val="tx1"/>
          </a:solidFill>
          <a:latin typeface="Arial"/>
          <a:ea typeface="MS PGothic" pitchFamily="34" charset="-128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SzPct val="100000"/>
        <a:buBlip>
          <a:blip r:embed="rId22"/>
        </a:buBlip>
        <a:defRPr kern="1200">
          <a:solidFill>
            <a:schemeClr val="tx1"/>
          </a:solidFill>
          <a:latin typeface="Arial"/>
          <a:ea typeface="Arial" charset="0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SzPct val="100000"/>
        <a:buBlip>
          <a:blip r:embed="rId23"/>
        </a:buBlip>
        <a:defRPr sz="1600" kern="1200">
          <a:solidFill>
            <a:schemeClr val="tx1"/>
          </a:solidFill>
          <a:latin typeface="Arial"/>
          <a:ea typeface="Arial" charset="0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SzPct val="100000"/>
        <a:buBlip>
          <a:blip r:embed="rId24"/>
        </a:buBlip>
        <a:defRPr sz="1400" kern="1200">
          <a:solidFill>
            <a:schemeClr val="tx1"/>
          </a:solidFill>
          <a:latin typeface="Arial"/>
          <a:ea typeface="Arial" charset="0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SzPct val="100000"/>
        <a:buBlip>
          <a:blip r:embed="rId21"/>
        </a:buBlip>
        <a:defRPr sz="1400" kern="1200">
          <a:solidFill>
            <a:schemeClr val="tx1"/>
          </a:solidFill>
          <a:latin typeface="Arial"/>
          <a:ea typeface="Arial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4" descr="Silver_PowerPoint_Background_08-19-2011.jp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57188"/>
            <a:ext cx="66294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819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828800"/>
            <a:ext cx="82296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70727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8665A93-1B0A-4103-B514-A19DF98A2451}" type="datetime4">
              <a:rPr lang="en-US" altLang="en-US"/>
              <a:pPr>
                <a:defRPr/>
              </a:pPr>
              <a:t>February 22, 2024</a:t>
            </a:fld>
            <a:endParaRPr lang="en-US" alt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rgbClr val="707276"/>
                </a:solidFill>
                <a:latin typeface="Arial"/>
                <a:ea typeface="MS PGothic" pitchFamily="34" charset="-128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70727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E6DB068-6361-4A1F-946B-B1173229EC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8200" name="Picture 15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788" y="128588"/>
            <a:ext cx="1444625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881" r:id="rId1"/>
    <p:sldLayoutId id="2147486882" r:id="rId2"/>
    <p:sldLayoutId id="2147486883" r:id="rId3"/>
    <p:sldLayoutId id="2147486884" r:id="rId4"/>
    <p:sldLayoutId id="2147486885" r:id="rId5"/>
    <p:sldLayoutId id="2147486886" r:id="rId6"/>
    <p:sldLayoutId id="2147486887" r:id="rId7"/>
    <p:sldLayoutId id="2147486888" r:id="rId8"/>
    <p:sldLayoutId id="2147486889" r:id="rId9"/>
    <p:sldLayoutId id="2147486890" r:id="rId10"/>
    <p:sldLayoutId id="2147486891" r:id="rId11"/>
    <p:sldLayoutId id="2147486892" r:id="rId12"/>
    <p:sldLayoutId id="2147486893" r:id="rId13"/>
    <p:sldLayoutId id="2147486894" r:id="rId14"/>
    <p:sldLayoutId id="2147486895" r:id="rId15"/>
    <p:sldLayoutId id="2147486896" r:id="rId16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Arial"/>
          <a:ea typeface="MS PGothic" pitchFamily="34" charset="-128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MS PGothic" pitchFamily="34" charset="-128"/>
          <a:cs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MS PGothic" pitchFamily="34" charset="-128"/>
          <a:cs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MS PGothic" pitchFamily="34" charset="-128"/>
          <a:cs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MS PGothic" pitchFamily="34" charset="-128"/>
          <a:cs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SzPct val="100000"/>
        <a:buBlip>
          <a:blip r:embed="rId20"/>
        </a:buBlip>
        <a:defRPr sz="2000" kern="1200">
          <a:solidFill>
            <a:schemeClr val="tx1"/>
          </a:solidFill>
          <a:latin typeface="Arial"/>
          <a:ea typeface="MS PGothic" pitchFamily="34" charset="-128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SzPct val="100000"/>
        <a:buBlip>
          <a:blip r:embed="rId21"/>
        </a:buBlip>
        <a:defRPr kern="1200">
          <a:solidFill>
            <a:schemeClr val="tx1"/>
          </a:solidFill>
          <a:latin typeface="Arial"/>
          <a:ea typeface="Arial" charset="0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SzPct val="100000"/>
        <a:buBlip>
          <a:blip r:embed="rId22"/>
        </a:buBlip>
        <a:defRPr sz="1600" kern="1200">
          <a:solidFill>
            <a:schemeClr val="tx1"/>
          </a:solidFill>
          <a:latin typeface="Arial"/>
          <a:ea typeface="Arial" charset="0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SzPct val="100000"/>
        <a:buBlip>
          <a:blip r:embed="rId23"/>
        </a:buBlip>
        <a:defRPr sz="1400" kern="1200">
          <a:solidFill>
            <a:schemeClr val="tx1"/>
          </a:solidFill>
          <a:latin typeface="Arial"/>
          <a:ea typeface="Arial" charset="0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SzPct val="100000"/>
        <a:buBlip>
          <a:blip r:embed="rId20"/>
        </a:buBlip>
        <a:defRPr sz="1400" kern="1200">
          <a:solidFill>
            <a:schemeClr val="tx1"/>
          </a:solidFill>
          <a:latin typeface="Arial"/>
          <a:ea typeface="Arial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4" descr="Silver_PowerPoint_Background_08-19-2011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57188"/>
            <a:ext cx="66294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922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828800"/>
            <a:ext cx="82296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70727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09ECF40-9044-416B-92C6-1340CD843CBB}" type="datetime4">
              <a:rPr lang="en-US" altLang="en-US"/>
              <a:pPr>
                <a:defRPr/>
              </a:pPr>
              <a:t>February 22, 2024</a:t>
            </a:fld>
            <a:endParaRPr lang="en-US" alt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rgbClr val="707276"/>
                </a:solidFill>
                <a:latin typeface="Arial"/>
                <a:ea typeface="MS PGothic" pitchFamily="34" charset="-128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70727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5008BF9-8F90-4549-9510-2FC1CDF06E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9224" name="Picture 15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788" y="128588"/>
            <a:ext cx="1444625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897" r:id="rId1"/>
    <p:sldLayoutId id="2147486898" r:id="rId2"/>
    <p:sldLayoutId id="2147486899" r:id="rId3"/>
    <p:sldLayoutId id="2147486900" r:id="rId4"/>
    <p:sldLayoutId id="2147486901" r:id="rId5"/>
    <p:sldLayoutId id="2147486902" r:id="rId6"/>
    <p:sldLayoutId id="2147486903" r:id="rId7"/>
    <p:sldLayoutId id="2147486904" r:id="rId8"/>
    <p:sldLayoutId id="2147486905" r:id="rId9"/>
    <p:sldLayoutId id="2147486906" r:id="rId10"/>
    <p:sldLayoutId id="2147486907" r:id="rId11"/>
    <p:sldLayoutId id="2147486908" r:id="rId12"/>
    <p:sldLayoutId id="2147486909" r:id="rId13"/>
    <p:sldLayoutId id="2147486910" r:id="rId14"/>
    <p:sldLayoutId id="2147486911" r:id="rId15"/>
    <p:sldLayoutId id="2147486912" r:id="rId16"/>
    <p:sldLayoutId id="2147486913" r:id="rId17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Arial"/>
          <a:ea typeface="MS PGothic" pitchFamily="34" charset="-128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MS PGothic" pitchFamily="34" charset="-128"/>
          <a:cs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MS PGothic" pitchFamily="34" charset="-128"/>
          <a:cs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MS PGothic" pitchFamily="34" charset="-128"/>
          <a:cs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MS PGothic" pitchFamily="34" charset="-128"/>
          <a:cs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SzPct val="100000"/>
        <a:buBlip>
          <a:blip r:embed="rId21"/>
        </a:buBlip>
        <a:defRPr sz="2000" kern="1200">
          <a:solidFill>
            <a:schemeClr val="tx1"/>
          </a:solidFill>
          <a:latin typeface="Arial"/>
          <a:ea typeface="MS PGothic" pitchFamily="34" charset="-128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SzPct val="100000"/>
        <a:buBlip>
          <a:blip r:embed="rId22"/>
        </a:buBlip>
        <a:defRPr kern="1200">
          <a:solidFill>
            <a:schemeClr val="tx1"/>
          </a:solidFill>
          <a:latin typeface="Arial"/>
          <a:ea typeface="Arial" charset="0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SzPct val="100000"/>
        <a:buBlip>
          <a:blip r:embed="rId23"/>
        </a:buBlip>
        <a:defRPr sz="1600" kern="1200">
          <a:solidFill>
            <a:schemeClr val="tx1"/>
          </a:solidFill>
          <a:latin typeface="Arial"/>
          <a:ea typeface="Arial" charset="0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SzPct val="100000"/>
        <a:buBlip>
          <a:blip r:embed="rId24"/>
        </a:buBlip>
        <a:defRPr sz="1400" kern="1200">
          <a:solidFill>
            <a:schemeClr val="tx1"/>
          </a:solidFill>
          <a:latin typeface="Arial"/>
          <a:ea typeface="Arial" charset="0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SzPct val="100000"/>
        <a:buBlip>
          <a:blip r:embed="rId21"/>
        </a:buBlip>
        <a:defRPr sz="1400" kern="1200">
          <a:solidFill>
            <a:schemeClr val="tx1"/>
          </a:solidFill>
          <a:latin typeface="Arial"/>
          <a:ea typeface="Arial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5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264584" y="3433175"/>
            <a:ext cx="6408835" cy="1044557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600" dirty="0"/>
              <a:t>Feng Pan, StEPhen Elbert </a:t>
            </a:r>
            <a:br>
              <a:rPr lang="en-US" sz="2600" dirty="0"/>
            </a:br>
            <a:r>
              <a:rPr lang="en-US" sz="2600" dirty="0"/>
              <a:t>Yuri Makarov, Henry Huang</a:t>
            </a:r>
          </a:p>
        </p:txBody>
      </p:sp>
      <p:sp>
        <p:nvSpPr>
          <p:cNvPr id="227332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1245829" y="4998732"/>
            <a:ext cx="6229350" cy="833167"/>
          </a:xfrm>
        </p:spPr>
        <p:txBody>
          <a:bodyPr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altLang="en-US" sz="1800" dirty="0">
                <a:latin typeface="Arial" charset="0"/>
                <a:cs typeface="Arial" charset="0"/>
              </a:rPr>
              <a:t> </a:t>
            </a:r>
          </a:p>
          <a:p>
            <a:pPr algn="ctr">
              <a:spcBef>
                <a:spcPct val="0"/>
              </a:spcBef>
            </a:pPr>
            <a:r>
              <a:rPr lang="en-US" altLang="en-US" sz="1800" dirty="0">
                <a:latin typeface="Arial" charset="0"/>
                <a:cs typeface="Arial" charset="0"/>
              </a:rPr>
              <a:t>Electricity Infrastructure </a:t>
            </a:r>
          </a:p>
          <a:p>
            <a:pPr algn="ctr">
              <a:spcBef>
                <a:spcPct val="0"/>
              </a:spcBef>
            </a:pPr>
            <a:r>
              <a:rPr lang="en-US" altLang="en-US" sz="1800" dirty="0">
                <a:latin typeface="Arial" charset="0"/>
                <a:cs typeface="Arial" charset="0"/>
              </a:rPr>
              <a:t>Pacific Northwest National Laboratory </a:t>
            </a:r>
          </a:p>
        </p:txBody>
      </p:sp>
      <p:sp>
        <p:nvSpPr>
          <p:cNvPr id="227333" name="TextBox 2"/>
          <p:cNvSpPr txBox="1">
            <a:spLocks noChangeArrowheads="1"/>
          </p:cNvSpPr>
          <p:nvPr/>
        </p:nvSpPr>
        <p:spPr bwMode="auto">
          <a:xfrm>
            <a:off x="188538" y="1815088"/>
            <a:ext cx="8814062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defTabSz="914400" eaLnBrk="1" hangingPunct="1"/>
            <a:r>
              <a:rPr lang="en-US" altLang="en-US" sz="3300" dirty="0">
                <a:solidFill>
                  <a:srgbClr val="FFFFFF"/>
                </a:solidFill>
                <a:latin typeface="Arial" charset="0"/>
                <a:cs typeface="Arial" charset="0"/>
              </a:rPr>
              <a:t>Supporting Power Grid Optimization Competition</a:t>
            </a:r>
            <a:endParaRPr lang="en-US" altLang="en-US" sz="33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227334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1389684" y="5915432"/>
            <a:ext cx="6224587" cy="435642"/>
          </a:xfrm>
        </p:spPr>
        <p:txBody>
          <a:bodyPr/>
          <a:lstStyle/>
          <a:p>
            <a:pPr algn="ctr">
              <a:spcBef>
                <a:spcPct val="0"/>
              </a:spcBef>
            </a:pPr>
            <a:r>
              <a:rPr lang="en-US" altLang="en-US" dirty="0">
                <a:latin typeface="Arial" charset="0"/>
                <a:cs typeface="Arial" charset="0"/>
              </a:rPr>
              <a:t>April 28, 2015</a:t>
            </a: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6629400" cy="369332"/>
          </a:xfrm>
        </p:spPr>
        <p:txBody>
          <a:bodyPr anchor="t"/>
          <a:lstStyle/>
          <a:p>
            <a:pPr algn="l" eaLnBrk="1" hangingPunct="1"/>
            <a:r>
              <a:rPr lang="en-US" sz="2400" b="1" dirty="0">
                <a:solidFill>
                  <a:schemeClr val="bg1"/>
                </a:solidFill>
                <a:latin typeface="Arial" charset="0"/>
                <a:cs typeface="Arial" charset="0"/>
              </a:rPr>
              <a:t>Competition Evaluation</a:t>
            </a:r>
            <a:endParaRPr lang="en-US" sz="24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82518" y="2315193"/>
            <a:ext cx="8005482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23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 b="1" dirty="0"/>
              <a:t>What did we learn?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3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3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 b="1" dirty="0"/>
              <a:t>What are the capability gaps?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3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3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 b="1" dirty="0"/>
              <a:t>How to design a future program?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818179" y="1410796"/>
            <a:ext cx="55079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Design – Operate – Score – Evaluate</a:t>
            </a:r>
          </a:p>
        </p:txBody>
      </p:sp>
      <p:sp>
        <p:nvSpPr>
          <p:cNvPr id="6" name="Oval 5"/>
          <p:cNvSpPr/>
          <p:nvPr/>
        </p:nvSpPr>
        <p:spPr>
          <a:xfrm>
            <a:off x="5770674" y="1352115"/>
            <a:ext cx="1555423" cy="621015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128865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6629400" cy="369332"/>
          </a:xfrm>
        </p:spPr>
        <p:txBody>
          <a:bodyPr anchor="t"/>
          <a:lstStyle/>
          <a:p>
            <a:pPr algn="l" eaLnBrk="1" hangingPunct="1"/>
            <a:r>
              <a:rPr lang="en-US" sz="2400" b="1" dirty="0">
                <a:solidFill>
                  <a:schemeClr val="bg1"/>
                </a:solidFill>
                <a:latin typeface="Arial" charset="0"/>
                <a:cs typeface="Arial" charset="0"/>
              </a:rPr>
              <a:t>Organizing and Outreaching</a:t>
            </a:r>
            <a:endParaRPr lang="en-US" sz="24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9397" y="1513914"/>
            <a:ext cx="8005482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23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 b="1" dirty="0"/>
              <a:t>Team effort is important </a:t>
            </a:r>
            <a:r>
              <a:rPr lang="en-US" sz="2300" dirty="0"/>
              <a:t> – fairness, transparency, broadness, accessibility, diversity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 b="1" dirty="0"/>
              <a:t>PNNL can support ARPA-E with the leadership responsibility.</a:t>
            </a:r>
            <a:r>
              <a:rPr lang="en-US" sz="2300" dirty="0"/>
              <a:t>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 b="1" dirty="0"/>
              <a:t>Steering committee  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dirty="0"/>
              <a:t>Industry and academia members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dirty="0"/>
              <a:t>Close to industry needs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dirty="0"/>
              <a:t>Broader views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dirty="0"/>
              <a:t>Reaching large communities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dirty="0"/>
              <a:t>Inspire cooperation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dirty="0"/>
              <a:t>Important for design and evaluation stages</a:t>
            </a:r>
            <a:endParaRPr lang="en-US" sz="23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 b="1" dirty="0"/>
              <a:t>Workshops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300" b="1" dirty="0"/>
              <a:t>Exchange ideas, suggestions, feedback in timely manner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185139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6593" y="1680197"/>
            <a:ext cx="854632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2300" b="1" dirty="0"/>
          </a:p>
          <a:p>
            <a:pPr algn="ctr"/>
            <a:r>
              <a:rPr lang="en-US" sz="3600" dirty="0"/>
              <a:t>The Law of Win/Win says, Let's not do it your way or my way; let's do it the best way. </a:t>
            </a:r>
          </a:p>
          <a:p>
            <a:pPr algn="ctr"/>
            <a:endParaRPr lang="en-US" sz="3600" dirty="0"/>
          </a:p>
          <a:p>
            <a:pPr algn="ctr"/>
            <a:r>
              <a:rPr lang="en-US" sz="2300" dirty="0"/>
              <a:t>Greg Anderson</a:t>
            </a:r>
          </a:p>
        </p:txBody>
      </p:sp>
    </p:spTree>
    <p:extLst>
      <p:ext uri="{BB962C8B-B14F-4D97-AF65-F5344CB8AC3E}">
        <p14:creationId xmlns:p14="http://schemas.microsoft.com/office/powerpoint/2010/main" val="2319827805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6629400" cy="369332"/>
          </a:xfrm>
        </p:spPr>
        <p:txBody>
          <a:bodyPr anchor="t"/>
          <a:lstStyle/>
          <a:p>
            <a:pPr algn="l" eaLnBrk="1" hangingPunct="1"/>
            <a:r>
              <a:rPr lang="en-US" sz="2400" dirty="0">
                <a:solidFill>
                  <a:schemeClr val="bg1"/>
                </a:solidFill>
                <a:latin typeface="Arial" charset="0"/>
                <a:cs typeface="Arial" charset="0"/>
              </a:rPr>
              <a:t>Power Grid Optimization Competition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22D57-58D6-9447-A6D5-A97F6C35A8F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75129" y="1061428"/>
            <a:ext cx="8005482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 dirty="0"/>
              <a:t>Eligibility – open, no restriction on the participants.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 dirty="0"/>
              <a:t>Topic – OPF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 dirty="0"/>
              <a:t>Duration -  1-3 years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 dirty="0"/>
              <a:t>Support team – design, operate, score,  evaluate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 dirty="0"/>
              <a:t>Goal – </a:t>
            </a:r>
            <a:r>
              <a:rPr lang="en-US" sz="2300" b="1" dirty="0"/>
              <a:t>accelerate current research and inspire cooperation</a:t>
            </a:r>
            <a:r>
              <a:rPr lang="en-US" sz="2300" dirty="0"/>
              <a:t>   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714486" y="4387214"/>
            <a:ext cx="4632381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331206" y="4367180"/>
            <a:ext cx="8382000" cy="0"/>
          </a:xfrm>
          <a:prstGeom prst="line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04225" y="4383199"/>
            <a:ext cx="11160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>
                    <a:lumMod val="50000"/>
                  </a:schemeClr>
                </a:solidFill>
              </a:rPr>
              <a:t>Capability Gap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69806" y="4383778"/>
            <a:ext cx="12911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>
                    <a:lumMod val="50000"/>
                  </a:schemeClr>
                </a:solidFill>
              </a:rPr>
              <a:t>Applied Research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17206" y="4383199"/>
            <a:ext cx="11548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>
                    <a:lumMod val="50000"/>
                  </a:schemeClr>
                </a:solidFill>
              </a:rPr>
              <a:t>Basic Research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32006" y="4370198"/>
            <a:ext cx="15438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>
                    <a:lumMod val="50000"/>
                  </a:schemeClr>
                </a:solidFill>
              </a:rPr>
              <a:t>Industry Applications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910428" y="4584577"/>
            <a:ext cx="10029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Transition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50806" y="4584577"/>
            <a:ext cx="10501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Evaluation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934045" y="4584577"/>
            <a:ext cx="8980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Issuance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483606" y="5771372"/>
            <a:ext cx="8229600" cy="865632"/>
            <a:chOff x="457200" y="4876800"/>
            <a:chExt cx="8229600" cy="865632"/>
          </a:xfrm>
        </p:grpSpPr>
        <p:sp>
          <p:nvSpPr>
            <p:cNvPr id="15" name="Right Arrow 14"/>
            <p:cNvSpPr/>
            <p:nvPr/>
          </p:nvSpPr>
          <p:spPr>
            <a:xfrm>
              <a:off x="457200" y="4876800"/>
              <a:ext cx="8229600" cy="865632"/>
            </a:xfrm>
            <a:prstGeom prst="rightArrow">
              <a:avLst/>
            </a:prstGeom>
            <a:gradFill>
              <a:gsLst>
                <a:gs pos="12000">
                  <a:schemeClr val="accent2">
                    <a:tint val="50000"/>
                    <a:satMod val="300000"/>
                  </a:schemeClr>
                </a:gs>
                <a:gs pos="21000">
                  <a:schemeClr val="accent2">
                    <a:tint val="37000"/>
                    <a:satMod val="300000"/>
                  </a:schemeClr>
                </a:gs>
                <a:gs pos="51000">
                  <a:schemeClr val="accent2">
                    <a:tint val="15000"/>
                    <a:satMod val="350000"/>
                  </a:schemeClr>
                </a:gs>
              </a:gsLst>
            </a:gra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83606" y="5124950"/>
              <a:ext cx="10070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Envision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505394" y="5124950"/>
              <a:ext cx="16460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Disruptive Tech</a:t>
              </a:r>
            </a:p>
          </p:txBody>
        </p:sp>
      </p:grpSp>
      <p:sp>
        <p:nvSpPr>
          <p:cNvPr id="18" name="Rectangle 17"/>
          <p:cNvSpPr/>
          <p:nvPr/>
        </p:nvSpPr>
        <p:spPr>
          <a:xfrm>
            <a:off x="347025" y="3469378"/>
            <a:ext cx="4632381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372577" y="3573844"/>
            <a:ext cx="2616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Optimization Competition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83606" y="3926578"/>
            <a:ext cx="7441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Design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714486" y="3926578"/>
            <a:ext cx="6451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Score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179456" y="3926578"/>
            <a:ext cx="8640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Operate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522206" y="4889377"/>
            <a:ext cx="3563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Optimization Program Development</a:t>
            </a:r>
          </a:p>
        </p:txBody>
      </p:sp>
    </p:spTree>
    <p:extLst>
      <p:ext uri="{BB962C8B-B14F-4D97-AF65-F5344CB8AC3E}">
        <p14:creationId xmlns:p14="http://schemas.microsoft.com/office/powerpoint/2010/main" val="3118850325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6629400" cy="369332"/>
          </a:xfrm>
        </p:spPr>
        <p:txBody>
          <a:bodyPr anchor="t"/>
          <a:lstStyle/>
          <a:p>
            <a:pPr algn="l" eaLnBrk="1" hangingPunct="1"/>
            <a:r>
              <a:rPr lang="en-US" sz="2400" dirty="0">
                <a:solidFill>
                  <a:schemeClr val="bg1"/>
                </a:solidFill>
                <a:latin typeface="Arial" charset="0"/>
                <a:cs typeface="Arial" charset="0"/>
              </a:rPr>
              <a:t>Computing Platform Design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75129" y="1853279"/>
            <a:ext cx="800548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 b="1" dirty="0"/>
              <a:t>Operating Systems  </a:t>
            </a:r>
            <a:endParaRPr lang="en-US" sz="2300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/>
              <a:t>Unix and Windows systems. Virtual Machine for the competition.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 b="1" dirty="0"/>
              <a:t>Software and Libraries </a:t>
            </a:r>
            <a:endParaRPr lang="en-US" sz="2300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/>
              <a:t>Optimization solvers  - CPLEX, GUROBI, SCIP, CBC, IPOPT and other relevant Coin-OR libraries.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/>
              <a:t>Programming languages – C++, Java, Python.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/>
              <a:t>Compilers: CUDA, PGI, GCC, Intel, PGI, </a:t>
            </a:r>
            <a:r>
              <a:rPr lang="en-US" dirty="0" err="1"/>
              <a:t>Lahey</a:t>
            </a:r>
            <a:r>
              <a:rPr lang="en-US" dirty="0"/>
              <a:t>, Open64, </a:t>
            </a:r>
            <a:r>
              <a:rPr lang="en-US" dirty="0" err="1"/>
              <a:t>Pathscale</a:t>
            </a:r>
            <a:r>
              <a:rPr lang="en-US" dirty="0"/>
              <a:t>, and UPC.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/>
              <a:t>Web site – portal for announcement, data download, code/algorithm submission, and discussion forum.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/>
              <a:t>PNNL will utilize its existing  software capabilities.</a:t>
            </a:r>
          </a:p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878824" y="1151584"/>
            <a:ext cx="55079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Design – Operate – Score – Evaluate</a:t>
            </a:r>
          </a:p>
        </p:txBody>
      </p:sp>
      <p:sp>
        <p:nvSpPr>
          <p:cNvPr id="3" name="Oval 2"/>
          <p:cNvSpPr/>
          <p:nvPr/>
        </p:nvSpPr>
        <p:spPr>
          <a:xfrm>
            <a:off x="1621409" y="1072643"/>
            <a:ext cx="1555423" cy="621015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023578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6629400" cy="369332"/>
          </a:xfrm>
        </p:spPr>
        <p:txBody>
          <a:bodyPr anchor="t"/>
          <a:lstStyle/>
          <a:p>
            <a:pPr algn="l" eaLnBrk="1" hangingPunct="1"/>
            <a:r>
              <a:rPr lang="en-US" sz="2400" dirty="0">
                <a:solidFill>
                  <a:schemeClr val="bg1"/>
                </a:solidFill>
                <a:latin typeface="Arial" charset="0"/>
                <a:cs typeface="Arial" charset="0"/>
              </a:rPr>
              <a:t>Computing Platform Design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75129" y="1061428"/>
            <a:ext cx="800548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 b="1" dirty="0"/>
              <a:t>Hardware and High Performance Computing 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dirty="0"/>
              <a:t>PNNL will use its existing capabilities. 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dirty="0"/>
              <a:t>Constance – 308 compute node cluster. Each node has dual Intel E5-2670 (</a:t>
            </a:r>
            <a:r>
              <a:rPr lang="en-US" dirty="0" err="1"/>
              <a:t>Haswell</a:t>
            </a:r>
            <a:r>
              <a:rPr lang="en-US" dirty="0"/>
              <a:t>) CPUs (24 2.3 GHz), 64 GB 2133 MHz DDR4 memory, 500 GB local SSD disk (&gt;450 MB/s) with a 56 Gb/s FDR </a:t>
            </a:r>
            <a:r>
              <a:rPr lang="en-US" dirty="0" err="1"/>
              <a:t>Infiniband</a:t>
            </a:r>
            <a:r>
              <a:rPr lang="en-US" dirty="0"/>
              <a:t> interconnect.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dirty="0" err="1"/>
              <a:t>Bigmem</a:t>
            </a:r>
            <a:r>
              <a:rPr lang="en-US" dirty="0"/>
              <a:t> – SMP compute node with 8 Xeon E7 8860 CPUS (ten 2.27 GHz cores each) with 2 TB of RAM memory.  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dirty="0"/>
              <a:t>Philo – 16 compute nodes with Intel 7110P (Phi) co-processors (61 1.1 GHz cores).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dirty="0"/>
              <a:t>Olympus/GPU – 32 compute nodes with NVIDIA Tesla M2090 (Fermi) GPUs (512 1.3 GHz cores).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dirty="0"/>
              <a:t>Large RAM memory (2TB) can be used to test memory intense problems.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dirty="0"/>
              <a:t>Compute nodes are backed by a multi-petabyte global </a:t>
            </a:r>
            <a:r>
              <a:rPr lang="en-US" dirty="0" err="1"/>
              <a:t>Lustre</a:t>
            </a:r>
            <a:r>
              <a:rPr lang="en-US" dirty="0"/>
              <a:t> file system.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dirty="0"/>
              <a:t>Constance, </a:t>
            </a:r>
            <a:r>
              <a:rPr lang="en-US" dirty="0" err="1"/>
              <a:t>Bigmem</a:t>
            </a:r>
            <a:r>
              <a:rPr lang="en-US" dirty="0"/>
              <a:t>, Philo and Olympus/GPU are for HPC implementation. 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dirty="0"/>
              <a:t>PNNL has an OpenStack Cloud </a:t>
            </a:r>
            <a:r>
              <a:rPr lang="en-US" dirty="0" err="1"/>
              <a:t>Testbed</a:t>
            </a:r>
            <a:r>
              <a:rPr lang="en-US" dirty="0"/>
              <a:t> that is similar to the Amazon EC2 and Rackspace services.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dirty="0"/>
              <a:t>PNNL can set up a competition server and a backup server. </a:t>
            </a:r>
          </a:p>
          <a:p>
            <a:endParaRPr lang="en-US" sz="23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214612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6629400" cy="369332"/>
          </a:xfrm>
        </p:spPr>
        <p:txBody>
          <a:bodyPr anchor="t"/>
          <a:lstStyle/>
          <a:p>
            <a:pPr algn="l" eaLnBrk="1" hangingPunct="1"/>
            <a:r>
              <a:rPr lang="en-US" sz="2400" dirty="0">
                <a:solidFill>
                  <a:schemeClr val="bg1"/>
                </a:solidFill>
                <a:latin typeface="Arial" charset="0"/>
                <a:cs typeface="Arial" charset="0"/>
              </a:rPr>
              <a:t>Computing Platform Design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75129" y="1061428"/>
            <a:ext cx="8005482" cy="5155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 b="1" dirty="0"/>
              <a:t>Accessibility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dirty="0"/>
              <a:t>Competition web site – the main portal 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en-US" dirty="0"/>
              <a:t>Multiple permissions participants, ARPA-E sponsors, competition team members, and a steering committee. 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en-US" dirty="0"/>
              <a:t>Reliable,  secure,  and transparent.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en-US" dirty="0"/>
              <a:t>PNNL can utilize its IT capability.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dirty="0"/>
              <a:t>Data access – 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en-US" dirty="0"/>
              <a:t>Training data sets – publicly available on PNNL’s server. It is for developing models and algorithm, and learn the hosting system and the differences from their native development environments. Run logs will be available.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en-US" dirty="0"/>
              <a:t>Evaluation data – behind firewall. Participants will submit their final models/algorithms to be tested on these data sets. Scoring metrics will be sent back to participants. The real-time run logs are only for the organizers. 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dirty="0"/>
              <a:t>Submission – source codes or executables</a:t>
            </a:r>
            <a:endParaRPr lang="en-US" b="1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123647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6629400" cy="369332"/>
          </a:xfrm>
        </p:spPr>
        <p:txBody>
          <a:bodyPr anchor="t"/>
          <a:lstStyle/>
          <a:p>
            <a:pPr algn="l" eaLnBrk="1" hangingPunct="1"/>
            <a:r>
              <a:rPr lang="en-US" sz="2400" b="1" dirty="0">
                <a:solidFill>
                  <a:schemeClr val="bg1"/>
                </a:solidFill>
                <a:latin typeface="Arial" charset="0"/>
                <a:cs typeface="Arial" charset="0"/>
              </a:rPr>
              <a:t>Optimization Problem Design</a:t>
            </a:r>
            <a:endParaRPr lang="en-US" sz="24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14495" y="4106286"/>
            <a:ext cx="8005482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 dirty="0"/>
              <a:t>Complexity – continuous/discrete, deterministic/stochastic, static/dynamic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 dirty="0"/>
              <a:t>Formulation vs open problem</a:t>
            </a:r>
          </a:p>
          <a:p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5568191"/>
              </p:ext>
            </p:extLst>
          </p:nvPr>
        </p:nvGraphicFramePr>
        <p:xfrm>
          <a:off x="978322" y="1312661"/>
          <a:ext cx="6619682" cy="26088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133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80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84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98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7847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Problem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Discrete/Continuous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Deterministic/Stochastic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Static/Dynamic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597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Basic ACOPF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Continuous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Deterministic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Static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597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ACOPF with N-K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Mixed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Both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Static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847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Multi-period ACOPF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Continuous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Both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Both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" name="TextBox 40"/>
          <p:cNvSpPr txBox="1"/>
          <p:nvPr/>
        </p:nvSpPr>
        <p:spPr>
          <a:xfrm>
            <a:off x="160256" y="5283831"/>
            <a:ext cx="8832915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/>
              <a:t>ACOPF – multi-stage ACOPF (+ramping) – multi-stage ACOPF (+stability)</a:t>
            </a:r>
          </a:p>
          <a:p>
            <a:endParaRPr lang="en-US" sz="2300" dirty="0"/>
          </a:p>
          <a:p>
            <a:r>
              <a:rPr lang="en-US" sz="2300" dirty="0"/>
              <a:t>ACOPF – ACOPF(startup) – ACOPF(</a:t>
            </a:r>
            <a:r>
              <a:rPr lang="en-US" sz="2300" dirty="0" err="1"/>
              <a:t>swtiching</a:t>
            </a:r>
            <a:r>
              <a:rPr lang="en-US" sz="2300" dirty="0"/>
              <a:t>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602247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6629400" cy="369332"/>
          </a:xfrm>
        </p:spPr>
        <p:txBody>
          <a:bodyPr anchor="t"/>
          <a:lstStyle/>
          <a:p>
            <a:pPr algn="l" eaLnBrk="1" hangingPunct="1"/>
            <a:r>
              <a:rPr lang="en-US" sz="2400" b="1" dirty="0">
                <a:solidFill>
                  <a:schemeClr val="bg1"/>
                </a:solidFill>
                <a:latin typeface="Arial" charset="0"/>
                <a:cs typeface="Arial" charset="0"/>
              </a:rPr>
              <a:t>Dataset Design</a:t>
            </a:r>
            <a:endParaRPr lang="en-US" sz="24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5129" y="1721304"/>
            <a:ext cx="8005482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 b="1" dirty="0"/>
              <a:t>Data elements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dirty="0"/>
              <a:t>Power system topology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dirty="0"/>
              <a:t>Line parameters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dirty="0"/>
              <a:t>Generator parameters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dirty="0"/>
              <a:t>Loads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dirty="0"/>
              <a:t>Other – renewable generation, N-K contingencies, RAS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 b="1" dirty="0"/>
              <a:t>Datasets – 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dirty="0"/>
              <a:t>Based on 5-6 power systems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dirty="0"/>
              <a:t>WECC (full and simplified), Duke energy cases, synthetic dataset. Possible other ISO dataset.   Foreign power system?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dirty="0"/>
              <a:t>Format  –  human readable text format (csv).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dirty="0"/>
              <a:t>Validation – PNNL will test datasets and competition cases in standard commercial software. PNNL will implement optimization models and algorithms to establish benchmarks.</a:t>
            </a:r>
          </a:p>
        </p:txBody>
      </p:sp>
    </p:spTree>
    <p:extLst>
      <p:ext uri="{BB962C8B-B14F-4D97-AF65-F5344CB8AC3E}">
        <p14:creationId xmlns:p14="http://schemas.microsoft.com/office/powerpoint/2010/main" val="2477033790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6629400" cy="369332"/>
          </a:xfrm>
        </p:spPr>
        <p:txBody>
          <a:bodyPr anchor="t"/>
          <a:lstStyle/>
          <a:p>
            <a:pPr algn="l" eaLnBrk="1" hangingPunct="1"/>
            <a:r>
              <a:rPr lang="en-US" sz="2400" b="1" dirty="0">
                <a:solidFill>
                  <a:schemeClr val="bg1"/>
                </a:solidFill>
                <a:latin typeface="Arial" charset="0"/>
                <a:cs typeface="Arial" charset="0"/>
              </a:rPr>
              <a:t>Hosting</a:t>
            </a:r>
            <a:endParaRPr lang="en-US" sz="24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5129" y="2041815"/>
            <a:ext cx="800548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Fair, Transparent, Reliable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3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 b="1" dirty="0"/>
              <a:t>Q&amp;A</a:t>
            </a:r>
            <a:endParaRPr lang="en-US" sz="23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3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 b="1" dirty="0"/>
              <a:t>Update and maintenance</a:t>
            </a:r>
            <a:endParaRPr lang="en-US" b="1" dirty="0"/>
          </a:p>
          <a:p>
            <a:pPr lvl="1"/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 b="1" dirty="0"/>
              <a:t>Troubleshooting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300" b="1" dirty="0"/>
          </a:p>
          <a:p>
            <a:r>
              <a:rPr lang="en-US" sz="2300" b="1" dirty="0"/>
              <a:t>PNNL will provide dedicated domain experts and IT support staffs to operate the competition. </a:t>
            </a:r>
          </a:p>
        </p:txBody>
      </p:sp>
      <p:sp>
        <p:nvSpPr>
          <p:cNvPr id="5" name="Rectangle 4"/>
          <p:cNvSpPr/>
          <p:nvPr/>
        </p:nvSpPr>
        <p:spPr>
          <a:xfrm>
            <a:off x="1878824" y="1151584"/>
            <a:ext cx="55079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Design – Operate – Score – Evaluate</a:t>
            </a:r>
          </a:p>
        </p:txBody>
      </p:sp>
      <p:sp>
        <p:nvSpPr>
          <p:cNvPr id="6" name="Oval 5"/>
          <p:cNvSpPr/>
          <p:nvPr/>
        </p:nvSpPr>
        <p:spPr>
          <a:xfrm>
            <a:off x="3077360" y="1100289"/>
            <a:ext cx="1555423" cy="621015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96880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6629400" cy="369332"/>
          </a:xfrm>
        </p:spPr>
        <p:txBody>
          <a:bodyPr anchor="t"/>
          <a:lstStyle/>
          <a:p>
            <a:pPr algn="l" eaLnBrk="1" hangingPunct="1"/>
            <a:r>
              <a:rPr lang="en-US" sz="2400" b="1" dirty="0">
                <a:solidFill>
                  <a:schemeClr val="bg1"/>
                </a:solidFill>
                <a:latin typeface="Arial" charset="0"/>
                <a:cs typeface="Arial" charset="0"/>
              </a:rPr>
              <a:t>Competition Execution and Scoring</a:t>
            </a:r>
            <a:endParaRPr lang="en-US" sz="24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20226" y="2013535"/>
            <a:ext cx="8005482" cy="4078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23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 b="1" dirty="0"/>
              <a:t>Submission</a:t>
            </a:r>
            <a:r>
              <a:rPr lang="en-US" sz="2300" dirty="0"/>
              <a:t> – through the website, either executable or source code.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 b="1" dirty="0"/>
              <a:t>Scoring metrics 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dirty="0"/>
              <a:t>Optimality – Compare participants’ solutions to the benchmark solution. Compare among participants’ solutions.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dirty="0"/>
              <a:t>Computational time – Elapsed wall clock time (</a:t>
            </a:r>
            <a:r>
              <a:rPr lang="en-US" dirty="0" err="1"/>
              <a:t>min,max,avg</a:t>
            </a:r>
            <a:r>
              <a:rPr lang="en-US" dirty="0"/>
              <a:t> times). Possibly in-run time.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dirty="0"/>
              <a:t> Optimality and time – Record best solution with different time limits.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dirty="0"/>
              <a:t>Feasibility/practicality – Solutions will be evaluated independently in other simulation software tools.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 b="1" dirty="0"/>
              <a:t>Winners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878824" y="1151584"/>
            <a:ext cx="55079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Design – Operate – Score – Evaluate</a:t>
            </a:r>
          </a:p>
        </p:txBody>
      </p:sp>
      <p:sp>
        <p:nvSpPr>
          <p:cNvPr id="5" name="Oval 4"/>
          <p:cNvSpPr/>
          <p:nvPr/>
        </p:nvSpPr>
        <p:spPr>
          <a:xfrm>
            <a:off x="4553146" y="1100289"/>
            <a:ext cx="1389963" cy="621015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033790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PNNL Platinum Theme">
  <a:themeElements>
    <a:clrScheme name="PNNL v1">
      <a:dk1>
        <a:srgbClr val="707276"/>
      </a:dk1>
      <a:lt1>
        <a:srgbClr val="FFFFFF"/>
      </a:lt1>
      <a:dk2>
        <a:srgbClr val="D57500"/>
      </a:dk2>
      <a:lt2>
        <a:srgbClr val="B2B3B5"/>
      </a:lt2>
      <a:accent1>
        <a:srgbClr val="A83C0F"/>
      </a:accent1>
      <a:accent2>
        <a:srgbClr val="242424"/>
      </a:accent2>
      <a:accent3>
        <a:srgbClr val="F1AB00"/>
      </a:accent3>
      <a:accent4>
        <a:srgbClr val="007229"/>
      </a:accent4>
      <a:accent5>
        <a:srgbClr val="C10435"/>
      </a:accent5>
      <a:accent6>
        <a:srgbClr val="007FAC"/>
      </a:accent6>
      <a:hlink>
        <a:srgbClr val="003698"/>
      </a:hlink>
      <a:folHlink>
        <a:srgbClr val="8A075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7_PNNL Silver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8_PNNL Silver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PNNL Copper Theme">
  <a:themeElements>
    <a:clrScheme name="PNNL Brand Theme 2">
      <a:dk1>
        <a:srgbClr val="707276"/>
      </a:dk1>
      <a:lt1>
        <a:srgbClr val="FFFFFF"/>
      </a:lt1>
      <a:dk2>
        <a:srgbClr val="D57500"/>
      </a:dk2>
      <a:lt2>
        <a:srgbClr val="B2B3B5"/>
      </a:lt2>
      <a:accent1>
        <a:srgbClr val="A83C0F"/>
      </a:accent1>
      <a:accent2>
        <a:srgbClr val="242424"/>
      </a:accent2>
      <a:accent3>
        <a:srgbClr val="F1AB00"/>
      </a:accent3>
      <a:accent4>
        <a:srgbClr val="007229"/>
      </a:accent4>
      <a:accent5>
        <a:srgbClr val="C10435"/>
      </a:accent5>
      <a:accent6>
        <a:srgbClr val="007FAC"/>
      </a:accent6>
      <a:hlink>
        <a:srgbClr val="003698"/>
      </a:hlink>
      <a:folHlink>
        <a:srgbClr val="8A075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9_PNNL Silver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4.xml><?xml version="1.0" encoding="utf-8"?>
<a:theme xmlns:a="http://schemas.openxmlformats.org/drawingml/2006/main" name="1_PNNL Platinum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5.xml><?xml version="1.0" encoding="utf-8"?>
<a:theme xmlns:a="http://schemas.openxmlformats.org/drawingml/2006/main" name="10_PNNL Silver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6.xml><?xml version="1.0" encoding="utf-8"?>
<a:theme xmlns:a="http://schemas.openxmlformats.org/drawingml/2006/main" name="11_PNNL Silver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7.xml><?xml version="1.0" encoding="utf-8"?>
<a:theme xmlns:a="http://schemas.openxmlformats.org/drawingml/2006/main" name="12_PNNL Silver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8.xml><?xml version="1.0" encoding="utf-8"?>
<a:theme xmlns:a="http://schemas.openxmlformats.org/drawingml/2006/main" name="14_PNNL Silver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9.xml><?xml version="1.0" encoding="utf-8"?>
<a:theme xmlns:a="http://schemas.openxmlformats.org/drawingml/2006/main" name="15_PNNL Silver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PNNL Silver Theme">
  <a:themeElements>
    <a:clrScheme name="PNNL v1">
      <a:dk1>
        <a:srgbClr val="707276"/>
      </a:dk1>
      <a:lt1>
        <a:srgbClr val="FFFFFF"/>
      </a:lt1>
      <a:dk2>
        <a:srgbClr val="D57500"/>
      </a:dk2>
      <a:lt2>
        <a:srgbClr val="B2B3B5"/>
      </a:lt2>
      <a:accent1>
        <a:srgbClr val="A83C0F"/>
      </a:accent1>
      <a:accent2>
        <a:srgbClr val="242424"/>
      </a:accent2>
      <a:accent3>
        <a:srgbClr val="F1AB00"/>
      </a:accent3>
      <a:accent4>
        <a:srgbClr val="007229"/>
      </a:accent4>
      <a:accent5>
        <a:srgbClr val="C10435"/>
      </a:accent5>
      <a:accent6>
        <a:srgbClr val="007FAC"/>
      </a:accent6>
      <a:hlink>
        <a:srgbClr val="003698"/>
      </a:hlink>
      <a:folHlink>
        <a:srgbClr val="8A075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0.xml><?xml version="1.0" encoding="utf-8"?>
<a:theme xmlns:a="http://schemas.openxmlformats.org/drawingml/2006/main" name="16_PNNL Silver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1.xml><?xml version="1.0" encoding="utf-8"?>
<a:theme xmlns:a="http://schemas.openxmlformats.org/drawingml/2006/main" name="21_PNNL Silver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2.xml><?xml version="1.0" encoding="utf-8"?>
<a:theme xmlns:a="http://schemas.openxmlformats.org/drawingml/2006/main" name="10_PNNL_PowerPoint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NNL_Presentation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NNL_Presentation_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NNL_Presentation_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NNL_Presentation_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NNL_Presentation_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NNL_Presentation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NNL_Presentation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NNL_Presentation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NNL_Presentation_Template 8">
        <a:dk1>
          <a:srgbClr val="000000"/>
        </a:dk1>
        <a:lt1>
          <a:srgbClr val="FFFFFF"/>
        </a:lt1>
        <a:dk2>
          <a:srgbClr val="000000"/>
        </a:dk2>
        <a:lt2>
          <a:srgbClr val="000000"/>
        </a:lt2>
        <a:accent1>
          <a:srgbClr val="000099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AAAACA"/>
        </a:accent5>
        <a:accent6>
          <a:srgbClr val="E7B900"/>
        </a:accent6>
        <a:hlink>
          <a:srgbClr val="CC3300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NNL_Presentation_Template 9">
        <a:dk1>
          <a:srgbClr val="000000"/>
        </a:dk1>
        <a:lt1>
          <a:srgbClr val="FFFFFF"/>
        </a:lt1>
        <a:dk2>
          <a:srgbClr val="000000"/>
        </a:dk2>
        <a:lt2>
          <a:srgbClr val="4D4D4D"/>
        </a:lt2>
        <a:accent1>
          <a:srgbClr val="000099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AAAACA"/>
        </a:accent5>
        <a:accent6>
          <a:srgbClr val="E7B900"/>
        </a:accent6>
        <a:hlink>
          <a:srgbClr val="006600"/>
        </a:hlink>
        <a:folHlink>
          <a:srgbClr val="CC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NNL_Presentation_Template 10">
        <a:dk1>
          <a:srgbClr val="000000"/>
        </a:dk1>
        <a:lt1>
          <a:srgbClr val="FFFFFF"/>
        </a:lt1>
        <a:dk2>
          <a:srgbClr val="000000"/>
        </a:dk2>
        <a:lt2>
          <a:srgbClr val="4D4D4D"/>
        </a:lt2>
        <a:accent1>
          <a:srgbClr val="336699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ADB8CA"/>
        </a:accent5>
        <a:accent6>
          <a:srgbClr val="E7B900"/>
        </a:accent6>
        <a:hlink>
          <a:srgbClr val="008080"/>
        </a:hlink>
        <a:folHlink>
          <a:srgbClr val="9900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NNL_Presentation_Template 11">
        <a:dk1>
          <a:srgbClr val="000000"/>
        </a:dk1>
        <a:lt1>
          <a:srgbClr val="FFFFFF"/>
        </a:lt1>
        <a:dk2>
          <a:srgbClr val="CB7023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22_PNNL Silver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4.xml><?xml version="1.0" encoding="utf-8"?>
<a:theme xmlns:a="http://schemas.openxmlformats.org/drawingml/2006/main" name="23_PNNL Silver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5.xml><?xml version="1.0" encoding="utf-8"?>
<a:theme xmlns:a="http://schemas.openxmlformats.org/drawingml/2006/main" name="25_PNNL Silver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6.xml><?xml version="1.0" encoding="utf-8"?>
<a:theme xmlns:a="http://schemas.openxmlformats.org/drawingml/2006/main" name="35_PNNL Silver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7.xml><?xml version="1.0" encoding="utf-8"?>
<a:theme xmlns:a="http://schemas.openxmlformats.org/drawingml/2006/main" name="39_PNNL Silver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8.xml><?xml version="1.0" encoding="utf-8"?>
<a:theme xmlns:a="http://schemas.openxmlformats.org/drawingml/2006/main" name="41_PNNL Silver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PNNL White Theme">
  <a:themeElements>
    <a:clrScheme name="PNNL v1">
      <a:dk1>
        <a:srgbClr val="707276"/>
      </a:dk1>
      <a:lt1>
        <a:srgbClr val="FFFFFF"/>
      </a:lt1>
      <a:dk2>
        <a:srgbClr val="D57500"/>
      </a:dk2>
      <a:lt2>
        <a:srgbClr val="B2B3B5"/>
      </a:lt2>
      <a:accent1>
        <a:srgbClr val="A83C0F"/>
      </a:accent1>
      <a:accent2>
        <a:srgbClr val="242424"/>
      </a:accent2>
      <a:accent3>
        <a:srgbClr val="F1AB00"/>
      </a:accent3>
      <a:accent4>
        <a:srgbClr val="007229"/>
      </a:accent4>
      <a:accent5>
        <a:srgbClr val="C10435"/>
      </a:accent5>
      <a:accent6>
        <a:srgbClr val="007FAC"/>
      </a:accent6>
      <a:hlink>
        <a:srgbClr val="003698"/>
      </a:hlink>
      <a:folHlink>
        <a:srgbClr val="8A075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PNNL Silver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2_PNNL Silver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3_PNNL Silver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4_PNNL Silver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5_PNNL Silver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6_PNNL Silver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7ab89bd8-42f8-4cf8-a048-aa20060b04be">Y5ERMH3HJS6Z-44-1601</_dlc_DocId>
    <_dlc_DocIdUrl xmlns="7ab89bd8-42f8-4cf8-a048-aa20060b04be">
      <Url>https://pnlweb.pnl.gov/projects/eed/war_room/_layouts/DocIdRedir.aspx?ID=Y5ERMH3HJS6Z-44-1601</Url>
      <Description>Y5ERMH3HJS6Z-44-1601</Description>
    </_dlc_DocIdUrl>
    <Description0 xmlns="c8bd900d-b777-4cd2-b7f6-4e8b276b14c6" xsi:nil="true"/>
    <Display_x0020_Order xmlns="7ab89bd8-42f8-4cf8-a048-aa20060b04be" xsi:nil="true"/>
    <RoutingRuleDescription xmlns="http://schemas.microsoft.com/sharepoint/v3" xsi:nil="true"/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1BCC4B81F9B9544B57D99D1377028BF" ma:contentTypeVersion="6" ma:contentTypeDescription="Create a new document." ma:contentTypeScope="" ma:versionID="8061bdc3618184c15f24ee38841b2b55">
  <xsd:schema xmlns:xsd="http://www.w3.org/2001/XMLSchema" xmlns:xs="http://www.w3.org/2001/XMLSchema" xmlns:p="http://schemas.microsoft.com/office/2006/metadata/properties" xmlns:ns1="http://schemas.microsoft.com/sharepoint/v3" xmlns:ns2="c8bd900d-b777-4cd2-b7f6-4e8b276b14c6" xmlns:ns3="7ab89bd8-42f8-4cf8-a048-aa20060b04be" targetNamespace="http://schemas.microsoft.com/office/2006/metadata/properties" ma:root="true" ma:fieldsID="37d67aa0df12bbf516e361428c51b3fa" ns1:_="" ns2:_="" ns3:_="">
    <xsd:import namespace="http://schemas.microsoft.com/sharepoint/v3"/>
    <xsd:import namespace="c8bd900d-b777-4cd2-b7f6-4e8b276b14c6"/>
    <xsd:import namespace="7ab89bd8-42f8-4cf8-a048-aa20060b04be"/>
    <xsd:element name="properties">
      <xsd:complexType>
        <xsd:sequence>
          <xsd:element name="documentManagement">
            <xsd:complexType>
              <xsd:all>
                <xsd:element ref="ns2:Description0" minOccurs="0"/>
                <xsd:element ref="ns1:RoutingRuleDescription" minOccurs="0"/>
                <xsd:element ref="ns3:Display_x0020_Order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RoutingRuleDescription" ma:index="2" nillable="true" ma:displayName="Description" ma:internalName="RoutingRuleDescription" ma:readOnly="fals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bd900d-b777-4cd2-b7f6-4e8b276b14c6" elementFormDefault="qualified">
    <xsd:import namespace="http://schemas.microsoft.com/office/2006/documentManagement/types"/>
    <xsd:import namespace="http://schemas.microsoft.com/office/infopath/2007/PartnerControls"/>
    <xsd:element name="Description0" ma:index="1" nillable="true" ma:displayName="Description" ma:internalName="Description0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b89bd8-42f8-4cf8-a048-aa20060b04be" elementFormDefault="qualified">
    <xsd:import namespace="http://schemas.microsoft.com/office/2006/documentManagement/types"/>
    <xsd:import namespace="http://schemas.microsoft.com/office/infopath/2007/PartnerControls"/>
    <xsd:element name="Display_x0020_Order" ma:index="4" nillable="true" ma:displayName="Display Order" ma:decimals="0" ma:internalName="Display_x0020_Order" ma:percentage="FALSE">
      <xsd:simpleType>
        <xsd:restriction base="dms:Number"/>
      </xsd:simpleType>
    </xsd:element>
    <xsd:element name="_dlc_DocId" ma:index="5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6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7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8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12D8EEB-D77B-412F-AF6A-C04B63983797}">
  <ds:schemaRefs>
    <ds:schemaRef ds:uri="http://purl.org/dc/terms/"/>
    <ds:schemaRef ds:uri="http://schemas.microsoft.com/sharepoint/v3"/>
    <ds:schemaRef ds:uri="http://schemas.microsoft.com/office/infopath/2007/PartnerControls"/>
    <ds:schemaRef ds:uri="http://purl.org/dc/dcmitype/"/>
    <ds:schemaRef ds:uri="c8bd900d-b777-4cd2-b7f6-4e8b276b14c6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7ab89bd8-42f8-4cf8-a048-aa20060b04b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DF07189C-5807-4564-A528-9C03C48FFE05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AFBA14CB-B460-4207-AF75-B94EA0F083A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c8bd900d-b777-4cd2-b7f6-4e8b276b14c6"/>
    <ds:schemaRef ds:uri="7ab89bd8-42f8-4cf8-a048-aa20060b04b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A90B92B1-B4FE-4EB7-842F-8673BBCCB84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PNNL_PowerPoint_Template</Template>
  <TotalTime>10719</TotalTime>
  <Words>922</Words>
  <Application>Microsoft Macintosh PowerPoint</Application>
  <PresentationFormat>On-screen Show (4:3)</PresentationFormat>
  <Paragraphs>153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28</vt:i4>
      </vt:variant>
      <vt:variant>
        <vt:lpstr>Slide Titles</vt:lpstr>
      </vt:variant>
      <vt:variant>
        <vt:i4>12</vt:i4>
      </vt:variant>
    </vt:vector>
  </HeadingPairs>
  <TitlesOfParts>
    <vt:vector size="45" baseType="lpstr">
      <vt:lpstr>Arial</vt:lpstr>
      <vt:lpstr>Calibri</vt:lpstr>
      <vt:lpstr>Courier New</vt:lpstr>
      <vt:lpstr>Times New Roman</vt:lpstr>
      <vt:lpstr>Wingdings</vt:lpstr>
      <vt:lpstr>PNNL Platinum Theme</vt:lpstr>
      <vt:lpstr>PNNL Silver Theme</vt:lpstr>
      <vt:lpstr>PNNL White Theme</vt:lpstr>
      <vt:lpstr>1_PNNL Silver Theme</vt:lpstr>
      <vt:lpstr>2_PNNL Silver Theme</vt:lpstr>
      <vt:lpstr>3_PNNL Silver Theme</vt:lpstr>
      <vt:lpstr>4_PNNL Silver Theme</vt:lpstr>
      <vt:lpstr>5_PNNL Silver Theme</vt:lpstr>
      <vt:lpstr>6_PNNL Silver Theme</vt:lpstr>
      <vt:lpstr>7_PNNL Silver Theme</vt:lpstr>
      <vt:lpstr>8_PNNL Silver Theme</vt:lpstr>
      <vt:lpstr>PNNL Copper Theme</vt:lpstr>
      <vt:lpstr>9_PNNL Silver Theme</vt:lpstr>
      <vt:lpstr>1_PNNL Platinum Theme</vt:lpstr>
      <vt:lpstr>10_PNNL Silver Theme</vt:lpstr>
      <vt:lpstr>11_PNNL Silver Theme</vt:lpstr>
      <vt:lpstr>12_PNNL Silver Theme</vt:lpstr>
      <vt:lpstr>14_PNNL Silver Theme</vt:lpstr>
      <vt:lpstr>15_PNNL Silver Theme</vt:lpstr>
      <vt:lpstr>16_PNNL Silver Theme</vt:lpstr>
      <vt:lpstr>21_PNNL Silver Theme</vt:lpstr>
      <vt:lpstr>10_PNNL_PowerPoint_Template</vt:lpstr>
      <vt:lpstr>22_PNNL Silver Theme</vt:lpstr>
      <vt:lpstr>23_PNNL Silver Theme</vt:lpstr>
      <vt:lpstr>25_PNNL Silver Theme</vt:lpstr>
      <vt:lpstr>35_PNNL Silver Theme</vt:lpstr>
      <vt:lpstr>39_PNNL Silver Theme</vt:lpstr>
      <vt:lpstr>41_PNNL Silver Theme</vt:lpstr>
      <vt:lpstr>PowerPoint Presentation</vt:lpstr>
      <vt:lpstr>Power Grid Optimization Competition</vt:lpstr>
      <vt:lpstr>Computing Platform Design</vt:lpstr>
      <vt:lpstr>Computing Platform Design</vt:lpstr>
      <vt:lpstr>Computing Platform Design</vt:lpstr>
      <vt:lpstr>Optimization Problem Design</vt:lpstr>
      <vt:lpstr>Dataset Design</vt:lpstr>
      <vt:lpstr>Hosting</vt:lpstr>
      <vt:lpstr>Competition Execution and Scoring</vt:lpstr>
      <vt:lpstr>Competition Evaluation</vt:lpstr>
      <vt:lpstr>Organizing and Outreaching</vt:lpstr>
      <vt:lpstr>PowerPoint Presentation</vt:lpstr>
    </vt:vector>
  </TitlesOfParts>
  <Company>PNNL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Julie.Fisher@pnnl.gov</dc:creator>
  <cp:lastModifiedBy>Elbert, Stephen T</cp:lastModifiedBy>
  <cp:revision>257</cp:revision>
  <cp:lastPrinted>2014-05-05T21:57:58Z</cp:lastPrinted>
  <dcterms:created xsi:type="dcterms:W3CDTF">2014-04-21T20:31:49Z</dcterms:created>
  <dcterms:modified xsi:type="dcterms:W3CDTF">2024-02-22T19:57:10Z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0x01010011BCC4B81F9B9544B57D99D1377028BF</vt:lpwstr>
  </property>
  <property fmtid="{D5CDD505-2E9C-101B-9397-08002B2CF9AE}" pid="3" name="_dlc_DocIdItemGuid">
    <vt:lpwstr>cdb1cc92-9ce4-4048-bf49-3914b7dd3672</vt:lpwstr>
  </property>
</Properties>
</file>